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4" r:id="rId5"/>
  </p:sldMasterIdLst>
  <p:notesMasterIdLst>
    <p:notesMasterId r:id="rId47"/>
  </p:notesMasterIdLst>
  <p:handoutMasterIdLst>
    <p:handoutMasterId r:id="rId48"/>
  </p:handoutMasterIdLst>
  <p:sldIdLst>
    <p:sldId id="312" r:id="rId6"/>
    <p:sldId id="269" r:id="rId7"/>
    <p:sldId id="365" r:id="rId8"/>
    <p:sldId id="366" r:id="rId9"/>
    <p:sldId id="364" r:id="rId10"/>
    <p:sldId id="368" r:id="rId11"/>
    <p:sldId id="369" r:id="rId12"/>
    <p:sldId id="367" r:id="rId13"/>
    <p:sldId id="326" r:id="rId14"/>
    <p:sldId id="370" r:id="rId15"/>
    <p:sldId id="371" r:id="rId16"/>
    <p:sldId id="380" r:id="rId17"/>
    <p:sldId id="328" r:id="rId18"/>
    <p:sldId id="381" r:id="rId19"/>
    <p:sldId id="374" r:id="rId20"/>
    <p:sldId id="332" r:id="rId21"/>
    <p:sldId id="382" r:id="rId22"/>
    <p:sldId id="333" r:id="rId23"/>
    <p:sldId id="344" r:id="rId24"/>
    <p:sldId id="372" r:id="rId25"/>
    <p:sldId id="373" r:id="rId26"/>
    <p:sldId id="375" r:id="rId27"/>
    <p:sldId id="376" r:id="rId28"/>
    <p:sldId id="347" r:id="rId29"/>
    <p:sldId id="378" r:id="rId30"/>
    <p:sldId id="348" r:id="rId31"/>
    <p:sldId id="383" r:id="rId32"/>
    <p:sldId id="349" r:id="rId33"/>
    <p:sldId id="384" r:id="rId34"/>
    <p:sldId id="385" r:id="rId35"/>
    <p:sldId id="351" r:id="rId36"/>
    <p:sldId id="386" r:id="rId37"/>
    <p:sldId id="352" r:id="rId38"/>
    <p:sldId id="354" r:id="rId39"/>
    <p:sldId id="387" r:id="rId40"/>
    <p:sldId id="388" r:id="rId41"/>
    <p:sldId id="339" r:id="rId42"/>
    <p:sldId id="363" r:id="rId43"/>
    <p:sldId id="341" r:id="rId44"/>
    <p:sldId id="329" r:id="rId45"/>
    <p:sldId id="33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0E0B22D-E7B1-427C-A099-0F753BE7F146}">
          <p14:sldIdLst>
            <p14:sldId id="312"/>
          </p14:sldIdLst>
        </p14:section>
        <p14:section name="Sec 1.2. Literature Search Methodology" id="{E4CE66D5-51B2-4221-BDE9-EB6FBEC7E7C7}">
          <p14:sldIdLst>
            <p14:sldId id="269"/>
            <p14:sldId id="365"/>
            <p14:sldId id="366"/>
            <p14:sldId id="364"/>
            <p14:sldId id="368"/>
            <p14:sldId id="369"/>
            <p14:sldId id="367"/>
            <p14:sldId id="326"/>
            <p14:sldId id="370"/>
            <p14:sldId id="371"/>
            <p14:sldId id="380"/>
          </p14:sldIdLst>
        </p14:section>
        <p14:section name="Sec 2. Literature Classification" id="{B19734C5-7F08-F14C-83D6-C59F4097B183}">
          <p14:sldIdLst>
            <p14:sldId id="328"/>
            <p14:sldId id="381"/>
          </p14:sldIdLst>
        </p14:section>
        <p14:section name="Sec 3. EHR STAR vs Preivous Surveys" id="{92EFAFBA-679E-154C-9FC7-23DFD228DC1B}">
          <p14:sldIdLst/>
        </p14:section>
        <p14:section name="Sec 4. Complementary Techniques" id="{403A1DC7-5A4B-5B4F-9C4B-274383A57FEE}">
          <p14:sldIdLst>
            <p14:sldId id="374"/>
            <p14:sldId id="332"/>
            <p14:sldId id="382"/>
            <p14:sldId id="333"/>
            <p14:sldId id="344"/>
            <p14:sldId id="372"/>
            <p14:sldId id="373"/>
            <p14:sldId id="375"/>
            <p14:sldId id="376"/>
            <p14:sldId id="347"/>
            <p14:sldId id="378"/>
            <p14:sldId id="348"/>
            <p14:sldId id="383"/>
            <p14:sldId id="349"/>
            <p14:sldId id="384"/>
          </p14:sldIdLst>
        </p14:section>
        <p14:section name="Sec 5. Evaluation" id="{EE203B48-0E87-9F4F-BB26-D475CD2774D1}">
          <p14:sldIdLst>
            <p14:sldId id="385"/>
            <p14:sldId id="351"/>
          </p14:sldIdLst>
        </p14:section>
        <p14:section name="Sec 6. Healthcare Data" id="{57FAD4BA-C0DD-2E4D-816C-CEE6639C1C07}">
          <p14:sldIdLst>
            <p14:sldId id="386"/>
            <p14:sldId id="352"/>
            <p14:sldId id="354"/>
            <p14:sldId id="387"/>
            <p14:sldId id="388"/>
          </p14:sldIdLst>
        </p14:section>
        <p14:section name="Sec 7. Future Research Challenges and Discussion" id="{27718EC9-89C7-984C-9EF6-FAF955A7A903}">
          <p14:sldIdLst>
            <p14:sldId id="339"/>
          </p14:sldIdLst>
        </p14:section>
        <p14:section name="Ending" id="{7418089E-5C56-A444-A159-78FE9E6100A9}">
          <p14:sldIdLst>
            <p14:sldId id="363"/>
            <p14:sldId id="341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40DCD6-73C4-8B7F-F17A-E87C15DAA007}" v="1" dt="2021-01-12T08:42:57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3" autoAdjust="0"/>
    <p:restoredTop sz="86617" autoAdjust="0"/>
  </p:normalViewPr>
  <p:slideViewPr>
    <p:cSldViewPr snapToGrid="0">
      <p:cViewPr varScale="1">
        <p:scale>
          <a:sx n="124" d="100"/>
          <a:sy n="124" d="100"/>
        </p:scale>
        <p:origin x="208" y="1296"/>
      </p:cViewPr>
      <p:guideLst>
        <p:guide orient="horz" pos="2205"/>
        <p:guide pos="3840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51" d="100"/>
          <a:sy n="151" d="100"/>
        </p:scale>
        <p:origin x="4640" y="200"/>
      </p:cViewPr>
      <p:guideLst/>
    </p:cSldViewPr>
  </p:notesViewPr>
  <p:gridSpacing cx="182880" cy="18288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ehr.wangqiru.com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ehr.wangqiru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5F5E9C-1842-424F-B8B1-BB65EEA83D9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8D707E-4631-41BF-81E4-D88E824F886A}">
      <dgm:prSet/>
      <dgm:spPr/>
      <dgm:t>
        <a:bodyPr/>
        <a:lstStyle/>
        <a:p>
          <a:r>
            <a:rPr lang="en-US" b="0"/>
            <a:t>The contributions of the EHR STAR include</a:t>
          </a:r>
          <a:endParaRPr lang="en-US"/>
        </a:p>
      </dgm:t>
    </dgm:pt>
    <dgm:pt modelId="{3C325E06-FD1F-4758-A592-AA15E30F0138}" type="parTrans" cxnId="{000E691B-2953-452A-B5C1-AC5DFF38CD7D}">
      <dgm:prSet/>
      <dgm:spPr/>
      <dgm:t>
        <a:bodyPr/>
        <a:lstStyle/>
        <a:p>
          <a:endParaRPr lang="en-US"/>
        </a:p>
      </dgm:t>
    </dgm:pt>
    <dgm:pt modelId="{191C4548-3DD8-437A-AB40-06A28730564B}" type="sibTrans" cxnId="{000E691B-2953-452A-B5C1-AC5DFF38CD7D}">
      <dgm:prSet/>
      <dgm:spPr/>
      <dgm:t>
        <a:bodyPr/>
        <a:lstStyle/>
        <a:p>
          <a:endParaRPr lang="en-US"/>
        </a:p>
      </dgm:t>
    </dgm:pt>
    <dgm:pt modelId="{0BF06B6E-FA87-4D81-A007-03CC7A916DF0}">
      <dgm:prSet/>
      <dgm:spPr/>
      <dgm:t>
        <a:bodyPr/>
        <a:lstStyle/>
        <a:p>
          <a:r>
            <a:rPr lang="en-US" b="0"/>
            <a:t>An up-to-date overview of EHR Visualization literature: </a:t>
          </a:r>
          <a:r>
            <a:rPr lang="en-US"/>
            <a:t>200+</a:t>
          </a:r>
          <a:r>
            <a:rPr lang="en-US" b="0"/>
            <a:t> related references, </a:t>
          </a:r>
          <a:r>
            <a:rPr lang="en-US"/>
            <a:t>19 tables</a:t>
          </a:r>
        </a:p>
      </dgm:t>
    </dgm:pt>
    <dgm:pt modelId="{CE5806CD-3C2A-44A5-9040-ED33F2BCFB39}" type="parTrans" cxnId="{A725369E-1533-4C00-B268-6E236ED28F7E}">
      <dgm:prSet/>
      <dgm:spPr/>
      <dgm:t>
        <a:bodyPr/>
        <a:lstStyle/>
        <a:p>
          <a:endParaRPr lang="en-US"/>
        </a:p>
      </dgm:t>
    </dgm:pt>
    <dgm:pt modelId="{C166C56D-6A8B-4CAB-8357-BEF997309C62}" type="sibTrans" cxnId="{A725369E-1533-4C00-B268-6E236ED28F7E}">
      <dgm:prSet/>
      <dgm:spPr/>
      <dgm:t>
        <a:bodyPr/>
        <a:lstStyle/>
        <a:p>
          <a:endParaRPr lang="en-US"/>
        </a:p>
      </dgm:t>
    </dgm:pt>
    <dgm:pt modelId="{7F2C79F9-9E29-459F-84C2-7CEAC72F5033}">
      <dgm:prSet/>
      <dgm:spPr/>
      <dgm:t>
        <a:bodyPr/>
        <a:lstStyle/>
        <a:p>
          <a:r>
            <a:rPr lang="en-US" b="0" dirty="0"/>
            <a:t>Novel classifications of the literature based on reoccurring themes and the Unified Medical Language System (UMLS)</a:t>
          </a:r>
          <a:endParaRPr lang="en-US" dirty="0"/>
        </a:p>
      </dgm:t>
    </dgm:pt>
    <dgm:pt modelId="{B50F4D57-189C-4400-9872-F3FC2A74B5C0}" type="parTrans" cxnId="{F151F8E1-CF53-4CCD-88AA-BDDAA456B5A0}">
      <dgm:prSet/>
      <dgm:spPr/>
      <dgm:t>
        <a:bodyPr/>
        <a:lstStyle/>
        <a:p>
          <a:endParaRPr lang="en-US"/>
        </a:p>
      </dgm:t>
    </dgm:pt>
    <dgm:pt modelId="{03833CE9-A690-4285-BC3C-75C597776904}" type="sibTrans" cxnId="{F151F8E1-CF53-4CCD-88AA-BDDAA456B5A0}">
      <dgm:prSet/>
      <dgm:spPr/>
      <dgm:t>
        <a:bodyPr/>
        <a:lstStyle/>
        <a:p>
          <a:endParaRPr lang="en-US"/>
        </a:p>
      </dgm:t>
    </dgm:pt>
    <dgm:pt modelId="{E161CF43-5F64-4A60-8F8B-8F4514171CCC}">
      <dgm:prSet/>
      <dgm:spPr/>
      <dgm:t>
        <a:bodyPr/>
        <a:lstStyle/>
        <a:p>
          <a:r>
            <a:rPr lang="en-US" b="0"/>
            <a:t>A survey of open access health data sources </a:t>
          </a:r>
          <a:endParaRPr lang="en-US"/>
        </a:p>
      </dgm:t>
    </dgm:pt>
    <dgm:pt modelId="{E874758D-E65D-4D84-BC5A-C70895BAD83E}" type="parTrans" cxnId="{A6222D91-51A0-4622-BE3C-36CBD3F6A863}">
      <dgm:prSet/>
      <dgm:spPr/>
      <dgm:t>
        <a:bodyPr/>
        <a:lstStyle/>
        <a:p>
          <a:endParaRPr lang="en-US"/>
        </a:p>
      </dgm:t>
    </dgm:pt>
    <dgm:pt modelId="{59472211-4DD2-4793-889B-01A0C7F41681}" type="sibTrans" cxnId="{A6222D91-51A0-4622-BE3C-36CBD3F6A863}">
      <dgm:prSet/>
      <dgm:spPr/>
      <dgm:t>
        <a:bodyPr/>
        <a:lstStyle/>
        <a:p>
          <a:endParaRPr lang="en-US"/>
        </a:p>
      </dgm:t>
    </dgm:pt>
    <dgm:pt modelId="{C10F14EF-7F60-41C7-81CC-4ADFA096804D}">
      <dgm:prSet/>
      <dgm:spPr/>
      <dgm:t>
        <a:bodyPr/>
        <a:lstStyle/>
        <a:p>
          <a:r>
            <a:rPr lang="en-US" b="0"/>
            <a:t>An overview of future challenges and unsolved problems in the field</a:t>
          </a:r>
          <a:endParaRPr lang="en-US"/>
        </a:p>
      </dgm:t>
    </dgm:pt>
    <dgm:pt modelId="{FB734F65-487C-4E9E-AB38-BE4C10A89BE7}" type="parTrans" cxnId="{F2FB2E8A-063C-4DF8-9A8E-F14810D54BC3}">
      <dgm:prSet/>
      <dgm:spPr/>
      <dgm:t>
        <a:bodyPr/>
        <a:lstStyle/>
        <a:p>
          <a:endParaRPr lang="en-US"/>
        </a:p>
      </dgm:t>
    </dgm:pt>
    <dgm:pt modelId="{B9097E4B-CE77-4392-8FA6-3074733D8730}" type="sibTrans" cxnId="{F2FB2E8A-063C-4DF8-9A8E-F14810D54BC3}">
      <dgm:prSet/>
      <dgm:spPr/>
      <dgm:t>
        <a:bodyPr/>
        <a:lstStyle/>
        <a:p>
          <a:endParaRPr lang="en-US"/>
        </a:p>
      </dgm:t>
    </dgm:pt>
    <dgm:pt modelId="{03C6EC4B-9EFF-4B48-A873-E46018B60359}">
      <dgm:prSet/>
      <dgm:spPr/>
      <dgm:t>
        <a:bodyPr/>
        <a:lstStyle/>
        <a:p>
          <a:r>
            <a:rPr lang="en-US" b="0"/>
            <a:t>An interactive EHR literature and data browser, </a:t>
          </a:r>
          <a:r>
            <a:rPr lang="en-US" b="0">
              <a:hlinkClick xmlns:r="http://schemas.openxmlformats.org/officeDocument/2006/relationships" r:id="rId1"/>
            </a:rPr>
            <a:t>https://ehr.wangqiru.com/</a:t>
          </a:r>
          <a:endParaRPr lang="en-US"/>
        </a:p>
      </dgm:t>
    </dgm:pt>
    <dgm:pt modelId="{32DABD63-F5A8-46E0-BDD2-BA6EF27BB368}" type="parTrans" cxnId="{52BEC788-7F36-4F04-8BEF-664BB73D04D7}">
      <dgm:prSet/>
      <dgm:spPr/>
      <dgm:t>
        <a:bodyPr/>
        <a:lstStyle/>
        <a:p>
          <a:endParaRPr lang="en-US"/>
        </a:p>
      </dgm:t>
    </dgm:pt>
    <dgm:pt modelId="{0E4DD4D7-D4F1-436E-8299-A9DD53DB18F6}" type="sibTrans" cxnId="{52BEC788-7F36-4F04-8BEF-664BB73D04D7}">
      <dgm:prSet/>
      <dgm:spPr/>
      <dgm:t>
        <a:bodyPr/>
        <a:lstStyle/>
        <a:p>
          <a:endParaRPr lang="en-US"/>
        </a:p>
      </dgm:t>
    </dgm:pt>
    <dgm:pt modelId="{7D86059A-FC83-DA43-AD46-E116977504A4}" type="pres">
      <dgm:prSet presAssocID="{B05F5E9C-1842-424F-B8B1-BB65EEA83D9F}" presName="vert0" presStyleCnt="0">
        <dgm:presLayoutVars>
          <dgm:dir/>
          <dgm:animOne val="branch"/>
          <dgm:animLvl val="lvl"/>
        </dgm:presLayoutVars>
      </dgm:prSet>
      <dgm:spPr/>
    </dgm:pt>
    <dgm:pt modelId="{E7ED82B6-4290-8046-816C-07BCE60A944F}" type="pres">
      <dgm:prSet presAssocID="{688D707E-4631-41BF-81E4-D88E824F886A}" presName="thickLine" presStyleLbl="alignNode1" presStyleIdx="0" presStyleCnt="1"/>
      <dgm:spPr/>
    </dgm:pt>
    <dgm:pt modelId="{79C14DDC-2870-214F-BF0E-4A3490951874}" type="pres">
      <dgm:prSet presAssocID="{688D707E-4631-41BF-81E4-D88E824F886A}" presName="horz1" presStyleCnt="0"/>
      <dgm:spPr/>
    </dgm:pt>
    <dgm:pt modelId="{8BEAD402-6001-EE4B-86D9-C9E4EB293647}" type="pres">
      <dgm:prSet presAssocID="{688D707E-4631-41BF-81E4-D88E824F886A}" presName="tx1" presStyleLbl="revTx" presStyleIdx="0" presStyleCnt="6"/>
      <dgm:spPr/>
    </dgm:pt>
    <dgm:pt modelId="{CCC460DA-0C49-0241-A12C-56DEAB6FD0A7}" type="pres">
      <dgm:prSet presAssocID="{688D707E-4631-41BF-81E4-D88E824F886A}" presName="vert1" presStyleCnt="0"/>
      <dgm:spPr/>
    </dgm:pt>
    <dgm:pt modelId="{EE53FB56-6EC9-D24D-A14C-900AA6A93DF0}" type="pres">
      <dgm:prSet presAssocID="{0BF06B6E-FA87-4D81-A007-03CC7A916DF0}" presName="vertSpace2a" presStyleCnt="0"/>
      <dgm:spPr/>
    </dgm:pt>
    <dgm:pt modelId="{6C2B1354-F529-544B-B1D5-46B166F61966}" type="pres">
      <dgm:prSet presAssocID="{0BF06B6E-FA87-4D81-A007-03CC7A916DF0}" presName="horz2" presStyleCnt="0"/>
      <dgm:spPr/>
    </dgm:pt>
    <dgm:pt modelId="{0C2B873E-0233-D341-B5CE-3638D7C69D24}" type="pres">
      <dgm:prSet presAssocID="{0BF06B6E-FA87-4D81-A007-03CC7A916DF0}" presName="horzSpace2" presStyleCnt="0"/>
      <dgm:spPr/>
    </dgm:pt>
    <dgm:pt modelId="{C9B4CB15-9652-8347-944C-8143C763F1F3}" type="pres">
      <dgm:prSet presAssocID="{0BF06B6E-FA87-4D81-A007-03CC7A916DF0}" presName="tx2" presStyleLbl="revTx" presStyleIdx="1" presStyleCnt="6"/>
      <dgm:spPr/>
    </dgm:pt>
    <dgm:pt modelId="{F2E6FB37-3178-8044-ADFF-51BD76C70B4B}" type="pres">
      <dgm:prSet presAssocID="{0BF06B6E-FA87-4D81-A007-03CC7A916DF0}" presName="vert2" presStyleCnt="0"/>
      <dgm:spPr/>
    </dgm:pt>
    <dgm:pt modelId="{E1C10DFD-276A-394D-ABD9-47C45E54570A}" type="pres">
      <dgm:prSet presAssocID="{0BF06B6E-FA87-4D81-A007-03CC7A916DF0}" presName="thinLine2b" presStyleLbl="callout" presStyleIdx="0" presStyleCnt="5"/>
      <dgm:spPr/>
    </dgm:pt>
    <dgm:pt modelId="{35E4DAC9-890C-1A41-B9A6-2555E0EB3F41}" type="pres">
      <dgm:prSet presAssocID="{0BF06B6E-FA87-4D81-A007-03CC7A916DF0}" presName="vertSpace2b" presStyleCnt="0"/>
      <dgm:spPr/>
    </dgm:pt>
    <dgm:pt modelId="{96ECA4D2-A212-6040-8895-22CA67B67959}" type="pres">
      <dgm:prSet presAssocID="{7F2C79F9-9E29-459F-84C2-7CEAC72F5033}" presName="horz2" presStyleCnt="0"/>
      <dgm:spPr/>
    </dgm:pt>
    <dgm:pt modelId="{2CEE004F-ED15-3F4B-8BB6-EA2BA22F7816}" type="pres">
      <dgm:prSet presAssocID="{7F2C79F9-9E29-459F-84C2-7CEAC72F5033}" presName="horzSpace2" presStyleCnt="0"/>
      <dgm:spPr/>
    </dgm:pt>
    <dgm:pt modelId="{93EE412C-AA00-BB45-8503-98E0F79981EF}" type="pres">
      <dgm:prSet presAssocID="{7F2C79F9-9E29-459F-84C2-7CEAC72F5033}" presName="tx2" presStyleLbl="revTx" presStyleIdx="2" presStyleCnt="6"/>
      <dgm:spPr/>
    </dgm:pt>
    <dgm:pt modelId="{054459EC-1205-3C41-A3AA-2495E0DD9AFE}" type="pres">
      <dgm:prSet presAssocID="{7F2C79F9-9E29-459F-84C2-7CEAC72F5033}" presName="vert2" presStyleCnt="0"/>
      <dgm:spPr/>
    </dgm:pt>
    <dgm:pt modelId="{3D9709DE-90A3-754F-9DF9-CABB4898321C}" type="pres">
      <dgm:prSet presAssocID="{7F2C79F9-9E29-459F-84C2-7CEAC72F5033}" presName="thinLine2b" presStyleLbl="callout" presStyleIdx="1" presStyleCnt="5"/>
      <dgm:spPr/>
    </dgm:pt>
    <dgm:pt modelId="{B473951F-FB7D-6448-ABB0-B501F70ABF69}" type="pres">
      <dgm:prSet presAssocID="{7F2C79F9-9E29-459F-84C2-7CEAC72F5033}" presName="vertSpace2b" presStyleCnt="0"/>
      <dgm:spPr/>
    </dgm:pt>
    <dgm:pt modelId="{1D8994B0-5353-DC40-B1F1-575AAC4BF7E8}" type="pres">
      <dgm:prSet presAssocID="{E161CF43-5F64-4A60-8F8B-8F4514171CCC}" presName="horz2" presStyleCnt="0"/>
      <dgm:spPr/>
    </dgm:pt>
    <dgm:pt modelId="{9230B518-0790-6F40-87C5-2106F392D37B}" type="pres">
      <dgm:prSet presAssocID="{E161CF43-5F64-4A60-8F8B-8F4514171CCC}" presName="horzSpace2" presStyleCnt="0"/>
      <dgm:spPr/>
    </dgm:pt>
    <dgm:pt modelId="{575DEBFB-8C5B-374E-BCEB-D74BB5381500}" type="pres">
      <dgm:prSet presAssocID="{E161CF43-5F64-4A60-8F8B-8F4514171CCC}" presName="tx2" presStyleLbl="revTx" presStyleIdx="3" presStyleCnt="6"/>
      <dgm:spPr/>
    </dgm:pt>
    <dgm:pt modelId="{59F33015-BBB2-8042-A3E3-DD20763EDFE7}" type="pres">
      <dgm:prSet presAssocID="{E161CF43-5F64-4A60-8F8B-8F4514171CCC}" presName="vert2" presStyleCnt="0"/>
      <dgm:spPr/>
    </dgm:pt>
    <dgm:pt modelId="{9CC2A2A2-7D3E-1845-A36D-6B2BBBC9094A}" type="pres">
      <dgm:prSet presAssocID="{E161CF43-5F64-4A60-8F8B-8F4514171CCC}" presName="thinLine2b" presStyleLbl="callout" presStyleIdx="2" presStyleCnt="5"/>
      <dgm:spPr/>
    </dgm:pt>
    <dgm:pt modelId="{1F6C1740-2694-CE43-8948-2A1C06CC7480}" type="pres">
      <dgm:prSet presAssocID="{E161CF43-5F64-4A60-8F8B-8F4514171CCC}" presName="vertSpace2b" presStyleCnt="0"/>
      <dgm:spPr/>
    </dgm:pt>
    <dgm:pt modelId="{FFD72894-74FA-CE4D-8D92-7A63A193231B}" type="pres">
      <dgm:prSet presAssocID="{C10F14EF-7F60-41C7-81CC-4ADFA096804D}" presName="horz2" presStyleCnt="0"/>
      <dgm:spPr/>
    </dgm:pt>
    <dgm:pt modelId="{287524AE-947D-5C4E-9C9D-F0DEC1A54126}" type="pres">
      <dgm:prSet presAssocID="{C10F14EF-7F60-41C7-81CC-4ADFA096804D}" presName="horzSpace2" presStyleCnt="0"/>
      <dgm:spPr/>
    </dgm:pt>
    <dgm:pt modelId="{EFE42B8E-124B-484E-9D71-A53F76EEF431}" type="pres">
      <dgm:prSet presAssocID="{C10F14EF-7F60-41C7-81CC-4ADFA096804D}" presName="tx2" presStyleLbl="revTx" presStyleIdx="4" presStyleCnt="6"/>
      <dgm:spPr/>
    </dgm:pt>
    <dgm:pt modelId="{E24880DF-2198-D24D-962C-EFFAE26F6F19}" type="pres">
      <dgm:prSet presAssocID="{C10F14EF-7F60-41C7-81CC-4ADFA096804D}" presName="vert2" presStyleCnt="0"/>
      <dgm:spPr/>
    </dgm:pt>
    <dgm:pt modelId="{D69DEFBC-69BB-5340-99CC-19D7ED064267}" type="pres">
      <dgm:prSet presAssocID="{C10F14EF-7F60-41C7-81CC-4ADFA096804D}" presName="thinLine2b" presStyleLbl="callout" presStyleIdx="3" presStyleCnt="5"/>
      <dgm:spPr/>
    </dgm:pt>
    <dgm:pt modelId="{6722FB03-AD11-6140-B590-38F560369D9F}" type="pres">
      <dgm:prSet presAssocID="{C10F14EF-7F60-41C7-81CC-4ADFA096804D}" presName="vertSpace2b" presStyleCnt="0"/>
      <dgm:spPr/>
    </dgm:pt>
    <dgm:pt modelId="{04715487-D743-E341-9249-69F95B806172}" type="pres">
      <dgm:prSet presAssocID="{03C6EC4B-9EFF-4B48-A873-E46018B60359}" presName="horz2" presStyleCnt="0"/>
      <dgm:spPr/>
    </dgm:pt>
    <dgm:pt modelId="{4970943B-27CB-B248-8404-FD0A467786E7}" type="pres">
      <dgm:prSet presAssocID="{03C6EC4B-9EFF-4B48-A873-E46018B60359}" presName="horzSpace2" presStyleCnt="0"/>
      <dgm:spPr/>
    </dgm:pt>
    <dgm:pt modelId="{E69E55DB-71F8-554A-A343-E9A8D8420814}" type="pres">
      <dgm:prSet presAssocID="{03C6EC4B-9EFF-4B48-A873-E46018B60359}" presName="tx2" presStyleLbl="revTx" presStyleIdx="5" presStyleCnt="6"/>
      <dgm:spPr/>
    </dgm:pt>
    <dgm:pt modelId="{0608B581-83B6-0845-B8C8-D0DAD7082E0D}" type="pres">
      <dgm:prSet presAssocID="{03C6EC4B-9EFF-4B48-A873-E46018B60359}" presName="vert2" presStyleCnt="0"/>
      <dgm:spPr/>
    </dgm:pt>
    <dgm:pt modelId="{F7BF06A0-A2F7-1242-A1A9-4821645BDEEA}" type="pres">
      <dgm:prSet presAssocID="{03C6EC4B-9EFF-4B48-A873-E46018B60359}" presName="thinLine2b" presStyleLbl="callout" presStyleIdx="4" presStyleCnt="5"/>
      <dgm:spPr/>
    </dgm:pt>
    <dgm:pt modelId="{304B0EB5-1095-C840-83F3-64FD0D6B9CAD}" type="pres">
      <dgm:prSet presAssocID="{03C6EC4B-9EFF-4B48-A873-E46018B60359}" presName="vertSpace2b" presStyleCnt="0"/>
      <dgm:spPr/>
    </dgm:pt>
  </dgm:ptLst>
  <dgm:cxnLst>
    <dgm:cxn modelId="{4E9A0C05-1853-B64D-ACFC-E8EC2C3EFAAA}" type="presOf" srcId="{0BF06B6E-FA87-4D81-A007-03CC7A916DF0}" destId="{C9B4CB15-9652-8347-944C-8143C763F1F3}" srcOrd="0" destOrd="0" presId="urn:microsoft.com/office/officeart/2008/layout/LinedList"/>
    <dgm:cxn modelId="{000E691B-2953-452A-B5C1-AC5DFF38CD7D}" srcId="{B05F5E9C-1842-424F-B8B1-BB65EEA83D9F}" destId="{688D707E-4631-41BF-81E4-D88E824F886A}" srcOrd="0" destOrd="0" parTransId="{3C325E06-FD1F-4758-A592-AA15E30F0138}" sibTransId="{191C4548-3DD8-437A-AB40-06A28730564B}"/>
    <dgm:cxn modelId="{9ABC153E-0606-634D-B1CB-E4C7F691ADEF}" type="presOf" srcId="{03C6EC4B-9EFF-4B48-A873-E46018B60359}" destId="{E69E55DB-71F8-554A-A343-E9A8D8420814}" srcOrd="0" destOrd="0" presId="urn:microsoft.com/office/officeart/2008/layout/LinedList"/>
    <dgm:cxn modelId="{F7365349-2E05-9B4F-A10B-C2F8CDCAF751}" type="presOf" srcId="{B05F5E9C-1842-424F-B8B1-BB65EEA83D9F}" destId="{7D86059A-FC83-DA43-AD46-E116977504A4}" srcOrd="0" destOrd="0" presId="urn:microsoft.com/office/officeart/2008/layout/LinedList"/>
    <dgm:cxn modelId="{EFCAD46E-8880-7842-9454-82A0A7D07022}" type="presOf" srcId="{E161CF43-5F64-4A60-8F8B-8F4514171CCC}" destId="{575DEBFB-8C5B-374E-BCEB-D74BB5381500}" srcOrd="0" destOrd="0" presId="urn:microsoft.com/office/officeart/2008/layout/LinedList"/>
    <dgm:cxn modelId="{52BEC788-7F36-4F04-8BEF-664BB73D04D7}" srcId="{688D707E-4631-41BF-81E4-D88E824F886A}" destId="{03C6EC4B-9EFF-4B48-A873-E46018B60359}" srcOrd="4" destOrd="0" parTransId="{32DABD63-F5A8-46E0-BDD2-BA6EF27BB368}" sibTransId="{0E4DD4D7-D4F1-436E-8299-A9DD53DB18F6}"/>
    <dgm:cxn modelId="{F2FB2E8A-063C-4DF8-9A8E-F14810D54BC3}" srcId="{688D707E-4631-41BF-81E4-D88E824F886A}" destId="{C10F14EF-7F60-41C7-81CC-4ADFA096804D}" srcOrd="3" destOrd="0" parTransId="{FB734F65-487C-4E9E-AB38-BE4C10A89BE7}" sibTransId="{B9097E4B-CE77-4392-8FA6-3074733D8730}"/>
    <dgm:cxn modelId="{A6222D91-51A0-4622-BE3C-36CBD3F6A863}" srcId="{688D707E-4631-41BF-81E4-D88E824F886A}" destId="{E161CF43-5F64-4A60-8F8B-8F4514171CCC}" srcOrd="2" destOrd="0" parTransId="{E874758D-E65D-4D84-BC5A-C70895BAD83E}" sibTransId="{59472211-4DD2-4793-889B-01A0C7F41681}"/>
    <dgm:cxn modelId="{FE816E94-DC44-C843-AA2D-95B51B4F1845}" type="presOf" srcId="{688D707E-4631-41BF-81E4-D88E824F886A}" destId="{8BEAD402-6001-EE4B-86D9-C9E4EB293647}" srcOrd="0" destOrd="0" presId="urn:microsoft.com/office/officeart/2008/layout/LinedList"/>
    <dgm:cxn modelId="{A725369E-1533-4C00-B268-6E236ED28F7E}" srcId="{688D707E-4631-41BF-81E4-D88E824F886A}" destId="{0BF06B6E-FA87-4D81-A007-03CC7A916DF0}" srcOrd="0" destOrd="0" parTransId="{CE5806CD-3C2A-44A5-9040-ED33F2BCFB39}" sibTransId="{C166C56D-6A8B-4CAB-8357-BEF997309C62}"/>
    <dgm:cxn modelId="{682705AB-B667-0848-939A-41B602B37174}" type="presOf" srcId="{C10F14EF-7F60-41C7-81CC-4ADFA096804D}" destId="{EFE42B8E-124B-484E-9D71-A53F76EEF431}" srcOrd="0" destOrd="0" presId="urn:microsoft.com/office/officeart/2008/layout/LinedList"/>
    <dgm:cxn modelId="{233E1BBE-D394-8C4D-9828-6B71AD0751EE}" type="presOf" srcId="{7F2C79F9-9E29-459F-84C2-7CEAC72F5033}" destId="{93EE412C-AA00-BB45-8503-98E0F79981EF}" srcOrd="0" destOrd="0" presId="urn:microsoft.com/office/officeart/2008/layout/LinedList"/>
    <dgm:cxn modelId="{F151F8E1-CF53-4CCD-88AA-BDDAA456B5A0}" srcId="{688D707E-4631-41BF-81E4-D88E824F886A}" destId="{7F2C79F9-9E29-459F-84C2-7CEAC72F5033}" srcOrd="1" destOrd="0" parTransId="{B50F4D57-189C-4400-9872-F3FC2A74B5C0}" sibTransId="{03833CE9-A690-4285-BC3C-75C597776904}"/>
    <dgm:cxn modelId="{439E949D-3136-9C4D-8F54-69C71FABC2EF}" type="presParOf" srcId="{7D86059A-FC83-DA43-AD46-E116977504A4}" destId="{E7ED82B6-4290-8046-816C-07BCE60A944F}" srcOrd="0" destOrd="0" presId="urn:microsoft.com/office/officeart/2008/layout/LinedList"/>
    <dgm:cxn modelId="{201B88BD-7402-EE46-B84D-4093241E6190}" type="presParOf" srcId="{7D86059A-FC83-DA43-AD46-E116977504A4}" destId="{79C14DDC-2870-214F-BF0E-4A3490951874}" srcOrd="1" destOrd="0" presId="urn:microsoft.com/office/officeart/2008/layout/LinedList"/>
    <dgm:cxn modelId="{C74E8798-B4F7-EB4D-A2D3-BC3DC3F03DC9}" type="presParOf" srcId="{79C14DDC-2870-214F-BF0E-4A3490951874}" destId="{8BEAD402-6001-EE4B-86D9-C9E4EB293647}" srcOrd="0" destOrd="0" presId="urn:microsoft.com/office/officeart/2008/layout/LinedList"/>
    <dgm:cxn modelId="{C5EC5E6A-443C-A745-8D8A-E5F37CBBCFC2}" type="presParOf" srcId="{79C14DDC-2870-214F-BF0E-4A3490951874}" destId="{CCC460DA-0C49-0241-A12C-56DEAB6FD0A7}" srcOrd="1" destOrd="0" presId="urn:microsoft.com/office/officeart/2008/layout/LinedList"/>
    <dgm:cxn modelId="{E2A91EE9-EA1A-DF44-AB68-2B8E97E83B4D}" type="presParOf" srcId="{CCC460DA-0C49-0241-A12C-56DEAB6FD0A7}" destId="{EE53FB56-6EC9-D24D-A14C-900AA6A93DF0}" srcOrd="0" destOrd="0" presId="urn:microsoft.com/office/officeart/2008/layout/LinedList"/>
    <dgm:cxn modelId="{E0801B35-4A11-054D-B2C5-FD7F2D530F79}" type="presParOf" srcId="{CCC460DA-0C49-0241-A12C-56DEAB6FD0A7}" destId="{6C2B1354-F529-544B-B1D5-46B166F61966}" srcOrd="1" destOrd="0" presId="urn:microsoft.com/office/officeart/2008/layout/LinedList"/>
    <dgm:cxn modelId="{828FF6C6-7AD3-794D-8255-DFAA98F2C3B0}" type="presParOf" srcId="{6C2B1354-F529-544B-B1D5-46B166F61966}" destId="{0C2B873E-0233-D341-B5CE-3638D7C69D24}" srcOrd="0" destOrd="0" presId="urn:microsoft.com/office/officeart/2008/layout/LinedList"/>
    <dgm:cxn modelId="{545CBD45-21DF-F343-A411-E2197E271351}" type="presParOf" srcId="{6C2B1354-F529-544B-B1D5-46B166F61966}" destId="{C9B4CB15-9652-8347-944C-8143C763F1F3}" srcOrd="1" destOrd="0" presId="urn:microsoft.com/office/officeart/2008/layout/LinedList"/>
    <dgm:cxn modelId="{F327707A-7181-2242-8FB1-A882EEA01064}" type="presParOf" srcId="{6C2B1354-F529-544B-B1D5-46B166F61966}" destId="{F2E6FB37-3178-8044-ADFF-51BD76C70B4B}" srcOrd="2" destOrd="0" presId="urn:microsoft.com/office/officeart/2008/layout/LinedList"/>
    <dgm:cxn modelId="{B784E580-CD2A-664A-9E55-20C78929145F}" type="presParOf" srcId="{CCC460DA-0C49-0241-A12C-56DEAB6FD0A7}" destId="{E1C10DFD-276A-394D-ABD9-47C45E54570A}" srcOrd="2" destOrd="0" presId="urn:microsoft.com/office/officeart/2008/layout/LinedList"/>
    <dgm:cxn modelId="{739CA44E-7798-D140-A244-47A332CFF95F}" type="presParOf" srcId="{CCC460DA-0C49-0241-A12C-56DEAB6FD0A7}" destId="{35E4DAC9-890C-1A41-B9A6-2555E0EB3F41}" srcOrd="3" destOrd="0" presId="urn:microsoft.com/office/officeart/2008/layout/LinedList"/>
    <dgm:cxn modelId="{91AA39F8-3734-F846-8481-2C26D9559BC9}" type="presParOf" srcId="{CCC460DA-0C49-0241-A12C-56DEAB6FD0A7}" destId="{96ECA4D2-A212-6040-8895-22CA67B67959}" srcOrd="4" destOrd="0" presId="urn:microsoft.com/office/officeart/2008/layout/LinedList"/>
    <dgm:cxn modelId="{ABDD6541-6E0E-6F49-9167-3CFD3C478E74}" type="presParOf" srcId="{96ECA4D2-A212-6040-8895-22CA67B67959}" destId="{2CEE004F-ED15-3F4B-8BB6-EA2BA22F7816}" srcOrd="0" destOrd="0" presId="urn:microsoft.com/office/officeart/2008/layout/LinedList"/>
    <dgm:cxn modelId="{FFFADECA-E495-7C40-B71B-CD92E42CD53C}" type="presParOf" srcId="{96ECA4D2-A212-6040-8895-22CA67B67959}" destId="{93EE412C-AA00-BB45-8503-98E0F79981EF}" srcOrd="1" destOrd="0" presId="urn:microsoft.com/office/officeart/2008/layout/LinedList"/>
    <dgm:cxn modelId="{74BBA6A2-E2B4-0D49-A533-1372D0735713}" type="presParOf" srcId="{96ECA4D2-A212-6040-8895-22CA67B67959}" destId="{054459EC-1205-3C41-A3AA-2495E0DD9AFE}" srcOrd="2" destOrd="0" presId="urn:microsoft.com/office/officeart/2008/layout/LinedList"/>
    <dgm:cxn modelId="{4ECE7ADB-E599-144C-A0E4-A17EFEC8A5BD}" type="presParOf" srcId="{CCC460DA-0C49-0241-A12C-56DEAB6FD0A7}" destId="{3D9709DE-90A3-754F-9DF9-CABB4898321C}" srcOrd="5" destOrd="0" presId="urn:microsoft.com/office/officeart/2008/layout/LinedList"/>
    <dgm:cxn modelId="{72469F4B-27E2-3145-B2CE-C9A6104FC95B}" type="presParOf" srcId="{CCC460DA-0C49-0241-A12C-56DEAB6FD0A7}" destId="{B473951F-FB7D-6448-ABB0-B501F70ABF69}" srcOrd="6" destOrd="0" presId="urn:microsoft.com/office/officeart/2008/layout/LinedList"/>
    <dgm:cxn modelId="{213ECB06-D154-ED41-ACFC-27E4EA215050}" type="presParOf" srcId="{CCC460DA-0C49-0241-A12C-56DEAB6FD0A7}" destId="{1D8994B0-5353-DC40-B1F1-575AAC4BF7E8}" srcOrd="7" destOrd="0" presId="urn:microsoft.com/office/officeart/2008/layout/LinedList"/>
    <dgm:cxn modelId="{3C36BFFE-BF71-1340-996E-29D27DEBEE85}" type="presParOf" srcId="{1D8994B0-5353-DC40-B1F1-575AAC4BF7E8}" destId="{9230B518-0790-6F40-87C5-2106F392D37B}" srcOrd="0" destOrd="0" presId="urn:microsoft.com/office/officeart/2008/layout/LinedList"/>
    <dgm:cxn modelId="{EAA58936-06D7-454B-BDE4-4454F4CA60D1}" type="presParOf" srcId="{1D8994B0-5353-DC40-B1F1-575AAC4BF7E8}" destId="{575DEBFB-8C5B-374E-BCEB-D74BB5381500}" srcOrd="1" destOrd="0" presId="urn:microsoft.com/office/officeart/2008/layout/LinedList"/>
    <dgm:cxn modelId="{C0E2FBF3-6D38-5742-AF23-2782D3F1B2E4}" type="presParOf" srcId="{1D8994B0-5353-DC40-B1F1-575AAC4BF7E8}" destId="{59F33015-BBB2-8042-A3E3-DD20763EDFE7}" srcOrd="2" destOrd="0" presId="urn:microsoft.com/office/officeart/2008/layout/LinedList"/>
    <dgm:cxn modelId="{4F82446D-B270-6745-9E7B-F73DC8A6B35C}" type="presParOf" srcId="{CCC460DA-0C49-0241-A12C-56DEAB6FD0A7}" destId="{9CC2A2A2-7D3E-1845-A36D-6B2BBBC9094A}" srcOrd="8" destOrd="0" presId="urn:microsoft.com/office/officeart/2008/layout/LinedList"/>
    <dgm:cxn modelId="{F8D79452-683B-C646-805F-0614044A4B0B}" type="presParOf" srcId="{CCC460DA-0C49-0241-A12C-56DEAB6FD0A7}" destId="{1F6C1740-2694-CE43-8948-2A1C06CC7480}" srcOrd="9" destOrd="0" presId="urn:microsoft.com/office/officeart/2008/layout/LinedList"/>
    <dgm:cxn modelId="{E0623C5D-E152-6341-A305-2B08F81EBA23}" type="presParOf" srcId="{CCC460DA-0C49-0241-A12C-56DEAB6FD0A7}" destId="{FFD72894-74FA-CE4D-8D92-7A63A193231B}" srcOrd="10" destOrd="0" presId="urn:microsoft.com/office/officeart/2008/layout/LinedList"/>
    <dgm:cxn modelId="{9BB8E473-8802-944B-9F99-CEC2A9E02405}" type="presParOf" srcId="{FFD72894-74FA-CE4D-8D92-7A63A193231B}" destId="{287524AE-947D-5C4E-9C9D-F0DEC1A54126}" srcOrd="0" destOrd="0" presId="urn:microsoft.com/office/officeart/2008/layout/LinedList"/>
    <dgm:cxn modelId="{E7E721C7-99F6-7140-A640-F214FDB445FA}" type="presParOf" srcId="{FFD72894-74FA-CE4D-8D92-7A63A193231B}" destId="{EFE42B8E-124B-484E-9D71-A53F76EEF431}" srcOrd="1" destOrd="0" presId="urn:microsoft.com/office/officeart/2008/layout/LinedList"/>
    <dgm:cxn modelId="{27ADA69D-FBE3-5246-99EE-DF7831AC86A5}" type="presParOf" srcId="{FFD72894-74FA-CE4D-8D92-7A63A193231B}" destId="{E24880DF-2198-D24D-962C-EFFAE26F6F19}" srcOrd="2" destOrd="0" presId="urn:microsoft.com/office/officeart/2008/layout/LinedList"/>
    <dgm:cxn modelId="{F0FBCEA0-8F2B-6B4A-8B7B-3ACE91A630B8}" type="presParOf" srcId="{CCC460DA-0C49-0241-A12C-56DEAB6FD0A7}" destId="{D69DEFBC-69BB-5340-99CC-19D7ED064267}" srcOrd="11" destOrd="0" presId="urn:microsoft.com/office/officeart/2008/layout/LinedList"/>
    <dgm:cxn modelId="{C475B4BB-1648-0F42-A63E-F1DF3FEBBAF0}" type="presParOf" srcId="{CCC460DA-0C49-0241-A12C-56DEAB6FD0A7}" destId="{6722FB03-AD11-6140-B590-38F560369D9F}" srcOrd="12" destOrd="0" presId="urn:microsoft.com/office/officeart/2008/layout/LinedList"/>
    <dgm:cxn modelId="{CB615B4A-2182-4146-84DA-653257E4A598}" type="presParOf" srcId="{CCC460DA-0C49-0241-A12C-56DEAB6FD0A7}" destId="{04715487-D743-E341-9249-69F95B806172}" srcOrd="13" destOrd="0" presId="urn:microsoft.com/office/officeart/2008/layout/LinedList"/>
    <dgm:cxn modelId="{DF4DAE82-9888-954A-8CE9-89BE428E9CDC}" type="presParOf" srcId="{04715487-D743-E341-9249-69F95B806172}" destId="{4970943B-27CB-B248-8404-FD0A467786E7}" srcOrd="0" destOrd="0" presId="urn:microsoft.com/office/officeart/2008/layout/LinedList"/>
    <dgm:cxn modelId="{9499DA14-D21D-F045-8929-964136730F3C}" type="presParOf" srcId="{04715487-D743-E341-9249-69F95B806172}" destId="{E69E55DB-71F8-554A-A343-E9A8D8420814}" srcOrd="1" destOrd="0" presId="urn:microsoft.com/office/officeart/2008/layout/LinedList"/>
    <dgm:cxn modelId="{75768694-0673-0748-9688-B9B707767355}" type="presParOf" srcId="{04715487-D743-E341-9249-69F95B806172}" destId="{0608B581-83B6-0845-B8C8-D0DAD7082E0D}" srcOrd="2" destOrd="0" presId="urn:microsoft.com/office/officeart/2008/layout/LinedList"/>
    <dgm:cxn modelId="{887B3943-DA74-2149-9736-93C46267732F}" type="presParOf" srcId="{CCC460DA-0C49-0241-A12C-56DEAB6FD0A7}" destId="{F7BF06A0-A2F7-1242-A1A9-4821645BDEEA}" srcOrd="14" destOrd="0" presId="urn:microsoft.com/office/officeart/2008/layout/LinedList"/>
    <dgm:cxn modelId="{50095F0A-636B-1D45-8931-63DA711357D7}" type="presParOf" srcId="{CCC460DA-0C49-0241-A12C-56DEAB6FD0A7}" destId="{304B0EB5-1095-C840-83F3-64FD0D6B9CAD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978EB5-D6FA-4163-8DA3-18E195A6ABE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AAE62A5-95E5-4B6E-BDA1-EAE9AB9DA0CE}">
      <dgm:prSet/>
      <dgm:spPr/>
      <dgm:t>
        <a:bodyPr/>
        <a:lstStyle/>
        <a:p>
          <a:r>
            <a:rPr lang="en-US" b="0"/>
            <a:t>Open Access Health Data</a:t>
          </a:r>
          <a:endParaRPr lang="en-US"/>
        </a:p>
      </dgm:t>
    </dgm:pt>
    <dgm:pt modelId="{E7B0CF6E-8DF8-4B79-A57C-A2AC41D42BDE}" type="parTrans" cxnId="{853DF1CD-8925-48BE-85AA-5BF157663B66}">
      <dgm:prSet/>
      <dgm:spPr/>
      <dgm:t>
        <a:bodyPr/>
        <a:lstStyle/>
        <a:p>
          <a:endParaRPr lang="en-US"/>
        </a:p>
      </dgm:t>
    </dgm:pt>
    <dgm:pt modelId="{1FDAF8C8-3D63-42F2-B752-A625B474D49F}" type="sibTrans" cxnId="{853DF1CD-8925-48BE-85AA-5BF157663B66}">
      <dgm:prSet/>
      <dgm:spPr/>
      <dgm:t>
        <a:bodyPr/>
        <a:lstStyle/>
        <a:p>
          <a:endParaRPr lang="en-US"/>
        </a:p>
      </dgm:t>
    </dgm:pt>
    <dgm:pt modelId="{4EA4E816-DD3D-4719-9137-1C8B39501C43}">
      <dgm:prSet/>
      <dgm:spPr/>
      <dgm:t>
        <a:bodyPr/>
        <a:lstStyle/>
        <a:p>
          <a:r>
            <a:rPr lang="en-US" b="0"/>
            <a:t>Health Data Challenges</a:t>
          </a:r>
          <a:endParaRPr lang="en-US"/>
        </a:p>
      </dgm:t>
    </dgm:pt>
    <dgm:pt modelId="{EB02A874-2B10-4F43-BB1E-2543F0B91B7A}" type="parTrans" cxnId="{160D857F-FD2A-4B09-AC3B-15B94A2E0BED}">
      <dgm:prSet/>
      <dgm:spPr/>
      <dgm:t>
        <a:bodyPr/>
        <a:lstStyle/>
        <a:p>
          <a:endParaRPr lang="en-US"/>
        </a:p>
      </dgm:t>
    </dgm:pt>
    <dgm:pt modelId="{D503BFBB-83BF-447C-86AA-0543E1A454E6}" type="sibTrans" cxnId="{160D857F-FD2A-4B09-AC3B-15B94A2E0BED}">
      <dgm:prSet/>
      <dgm:spPr/>
      <dgm:t>
        <a:bodyPr/>
        <a:lstStyle/>
        <a:p>
          <a:endParaRPr lang="en-US"/>
        </a:p>
      </dgm:t>
    </dgm:pt>
    <dgm:pt modelId="{07A3BD72-C48D-49B5-8819-CD14BBD176EA}">
      <dgm:prSet/>
      <dgm:spPr/>
      <dgm:t>
        <a:bodyPr/>
        <a:lstStyle/>
        <a:p>
          <a:r>
            <a:rPr lang="en-US" b="0"/>
            <a:t>Health Data Search Methodology</a:t>
          </a:r>
          <a:endParaRPr lang="en-US"/>
        </a:p>
      </dgm:t>
    </dgm:pt>
    <dgm:pt modelId="{6B04CAF8-21A9-4AE5-8A8F-83627A95C512}" type="parTrans" cxnId="{FC0BFC5E-FAEB-4EAC-A9A1-EE5F6D0584C0}">
      <dgm:prSet/>
      <dgm:spPr/>
      <dgm:t>
        <a:bodyPr/>
        <a:lstStyle/>
        <a:p>
          <a:endParaRPr lang="en-US"/>
        </a:p>
      </dgm:t>
    </dgm:pt>
    <dgm:pt modelId="{BFFEA0B0-BE77-445A-8787-2D8256736028}" type="sibTrans" cxnId="{FC0BFC5E-FAEB-4EAC-A9A1-EE5F6D0584C0}">
      <dgm:prSet/>
      <dgm:spPr/>
      <dgm:t>
        <a:bodyPr/>
        <a:lstStyle/>
        <a:p>
          <a:endParaRPr lang="en-US"/>
        </a:p>
      </dgm:t>
    </dgm:pt>
    <dgm:pt modelId="{611240CA-2C6B-46F1-B783-CAB2F6A59DED}">
      <dgm:prSet/>
      <dgm:spPr/>
      <dgm:t>
        <a:bodyPr/>
        <a:lstStyle/>
        <a:p>
          <a:r>
            <a:rPr lang="en-US" b="0"/>
            <a:t>Health Data Scope</a:t>
          </a:r>
          <a:endParaRPr lang="en-US"/>
        </a:p>
      </dgm:t>
    </dgm:pt>
    <dgm:pt modelId="{A4AE4B3A-8072-4ABC-86B1-374B463872EB}" type="parTrans" cxnId="{BD4D2407-1EAD-4504-B958-4AD15FD2D30C}">
      <dgm:prSet/>
      <dgm:spPr/>
      <dgm:t>
        <a:bodyPr/>
        <a:lstStyle/>
        <a:p>
          <a:endParaRPr lang="en-US"/>
        </a:p>
      </dgm:t>
    </dgm:pt>
    <dgm:pt modelId="{63D89BC9-C7D3-44AD-89CA-0530C365D9E4}" type="sibTrans" cxnId="{BD4D2407-1EAD-4504-B958-4AD15FD2D30C}">
      <dgm:prSet/>
      <dgm:spPr/>
      <dgm:t>
        <a:bodyPr/>
        <a:lstStyle/>
        <a:p>
          <a:endParaRPr lang="en-US"/>
        </a:p>
      </dgm:t>
    </dgm:pt>
    <dgm:pt modelId="{B52D5474-C786-4BDE-B3D9-FA2BE53D2D1E}">
      <dgm:prSet/>
      <dgm:spPr/>
      <dgm:t>
        <a:bodyPr/>
        <a:lstStyle/>
        <a:p>
          <a:r>
            <a:rPr lang="en-US" b="0"/>
            <a:t>Health Data Sources Classification</a:t>
          </a:r>
          <a:endParaRPr lang="en-US"/>
        </a:p>
      </dgm:t>
    </dgm:pt>
    <dgm:pt modelId="{E91CB2DB-4254-45B1-985E-6CF1FD7F0EF2}" type="parTrans" cxnId="{C34AD033-E983-476E-87FD-5D75D10AC5CA}">
      <dgm:prSet/>
      <dgm:spPr/>
      <dgm:t>
        <a:bodyPr/>
        <a:lstStyle/>
        <a:p>
          <a:endParaRPr lang="en-US"/>
        </a:p>
      </dgm:t>
    </dgm:pt>
    <dgm:pt modelId="{ED19B1B3-AB24-451A-B6BE-5B395A11F10C}" type="sibTrans" cxnId="{C34AD033-E983-476E-87FD-5D75D10AC5CA}">
      <dgm:prSet/>
      <dgm:spPr/>
      <dgm:t>
        <a:bodyPr/>
        <a:lstStyle/>
        <a:p>
          <a:endParaRPr lang="en-US"/>
        </a:p>
      </dgm:t>
    </dgm:pt>
    <dgm:pt modelId="{4E93E43A-85BA-4072-9BD3-FEEAA2EDCD2F}">
      <dgm:prSet/>
      <dgm:spPr/>
      <dgm:t>
        <a:bodyPr/>
        <a:lstStyle/>
        <a:p>
          <a:r>
            <a:rPr lang="en-US" b="0"/>
            <a:t>Not possible to cover all details in presentation.</a:t>
          </a:r>
          <a:endParaRPr lang="en-US"/>
        </a:p>
      </dgm:t>
    </dgm:pt>
    <dgm:pt modelId="{3CC08C48-E9BE-44A8-AAF9-D76DE66BDB8A}" type="parTrans" cxnId="{1B4BD1FC-2DEA-4DC3-B262-B177AB45FE55}">
      <dgm:prSet/>
      <dgm:spPr/>
      <dgm:t>
        <a:bodyPr/>
        <a:lstStyle/>
        <a:p>
          <a:endParaRPr lang="en-US"/>
        </a:p>
      </dgm:t>
    </dgm:pt>
    <dgm:pt modelId="{DFE9BA93-340A-43DF-AECF-AA40225D079E}" type="sibTrans" cxnId="{1B4BD1FC-2DEA-4DC3-B262-B177AB45FE55}">
      <dgm:prSet/>
      <dgm:spPr/>
      <dgm:t>
        <a:bodyPr/>
        <a:lstStyle/>
        <a:p>
          <a:endParaRPr lang="en-US"/>
        </a:p>
      </dgm:t>
    </dgm:pt>
    <dgm:pt modelId="{FDD8B04D-FED7-0049-BB4E-C88643AB2AC6}" type="pres">
      <dgm:prSet presAssocID="{6D978EB5-D6FA-4163-8DA3-18E195A6ABE0}" presName="diagram" presStyleCnt="0">
        <dgm:presLayoutVars>
          <dgm:dir/>
          <dgm:resizeHandles val="exact"/>
        </dgm:presLayoutVars>
      </dgm:prSet>
      <dgm:spPr/>
    </dgm:pt>
    <dgm:pt modelId="{79A4DC65-B8CB-6047-AD94-9A9CCAB8C7EA}" type="pres">
      <dgm:prSet presAssocID="{1AAE62A5-95E5-4B6E-BDA1-EAE9AB9DA0CE}" presName="node" presStyleLbl="node1" presStyleIdx="0" presStyleCnt="6">
        <dgm:presLayoutVars>
          <dgm:bulletEnabled val="1"/>
        </dgm:presLayoutVars>
      </dgm:prSet>
      <dgm:spPr/>
    </dgm:pt>
    <dgm:pt modelId="{C60E5AF0-DC02-CA42-AB2D-E1CAA61591B6}" type="pres">
      <dgm:prSet presAssocID="{1FDAF8C8-3D63-42F2-B752-A625B474D49F}" presName="sibTrans" presStyleCnt="0"/>
      <dgm:spPr/>
    </dgm:pt>
    <dgm:pt modelId="{7B28773F-A4F2-7B4B-B806-F5A865E8B9E6}" type="pres">
      <dgm:prSet presAssocID="{4EA4E816-DD3D-4719-9137-1C8B39501C43}" presName="node" presStyleLbl="node1" presStyleIdx="1" presStyleCnt="6">
        <dgm:presLayoutVars>
          <dgm:bulletEnabled val="1"/>
        </dgm:presLayoutVars>
      </dgm:prSet>
      <dgm:spPr/>
    </dgm:pt>
    <dgm:pt modelId="{B2CACBD1-6E3E-724D-9944-39A149C42B7D}" type="pres">
      <dgm:prSet presAssocID="{D503BFBB-83BF-447C-86AA-0543E1A454E6}" presName="sibTrans" presStyleCnt="0"/>
      <dgm:spPr/>
    </dgm:pt>
    <dgm:pt modelId="{9D122C0F-78DD-C543-B69E-6DD917C0CBC5}" type="pres">
      <dgm:prSet presAssocID="{07A3BD72-C48D-49B5-8819-CD14BBD176EA}" presName="node" presStyleLbl="node1" presStyleIdx="2" presStyleCnt="6">
        <dgm:presLayoutVars>
          <dgm:bulletEnabled val="1"/>
        </dgm:presLayoutVars>
      </dgm:prSet>
      <dgm:spPr/>
    </dgm:pt>
    <dgm:pt modelId="{AFC251A9-1001-5945-BC9F-8BF63102A9A8}" type="pres">
      <dgm:prSet presAssocID="{BFFEA0B0-BE77-445A-8787-2D8256736028}" presName="sibTrans" presStyleCnt="0"/>
      <dgm:spPr/>
    </dgm:pt>
    <dgm:pt modelId="{8E445ED1-A694-7940-BB2E-4F59E44B6A1F}" type="pres">
      <dgm:prSet presAssocID="{611240CA-2C6B-46F1-B783-CAB2F6A59DED}" presName="node" presStyleLbl="node1" presStyleIdx="3" presStyleCnt="6">
        <dgm:presLayoutVars>
          <dgm:bulletEnabled val="1"/>
        </dgm:presLayoutVars>
      </dgm:prSet>
      <dgm:spPr/>
    </dgm:pt>
    <dgm:pt modelId="{7D394B51-D4CE-1642-9960-13F71F218D4A}" type="pres">
      <dgm:prSet presAssocID="{63D89BC9-C7D3-44AD-89CA-0530C365D9E4}" presName="sibTrans" presStyleCnt="0"/>
      <dgm:spPr/>
    </dgm:pt>
    <dgm:pt modelId="{9BB998E5-D64D-CD43-9F35-C942B59E131D}" type="pres">
      <dgm:prSet presAssocID="{B52D5474-C786-4BDE-B3D9-FA2BE53D2D1E}" presName="node" presStyleLbl="node1" presStyleIdx="4" presStyleCnt="6">
        <dgm:presLayoutVars>
          <dgm:bulletEnabled val="1"/>
        </dgm:presLayoutVars>
      </dgm:prSet>
      <dgm:spPr/>
    </dgm:pt>
    <dgm:pt modelId="{8CC834C7-057D-3F49-B86C-D86A4DEFC298}" type="pres">
      <dgm:prSet presAssocID="{ED19B1B3-AB24-451A-B6BE-5B395A11F10C}" presName="sibTrans" presStyleCnt="0"/>
      <dgm:spPr/>
    </dgm:pt>
    <dgm:pt modelId="{1E9C1A8D-5D32-3F4A-8C3E-B4C539081E8A}" type="pres">
      <dgm:prSet presAssocID="{4E93E43A-85BA-4072-9BD3-FEEAA2EDCD2F}" presName="node" presStyleLbl="node1" presStyleIdx="5" presStyleCnt="6">
        <dgm:presLayoutVars>
          <dgm:bulletEnabled val="1"/>
        </dgm:presLayoutVars>
      </dgm:prSet>
      <dgm:spPr/>
    </dgm:pt>
  </dgm:ptLst>
  <dgm:cxnLst>
    <dgm:cxn modelId="{BD4D2407-1EAD-4504-B958-4AD15FD2D30C}" srcId="{6D978EB5-D6FA-4163-8DA3-18E195A6ABE0}" destId="{611240CA-2C6B-46F1-B783-CAB2F6A59DED}" srcOrd="3" destOrd="0" parTransId="{A4AE4B3A-8072-4ABC-86B1-374B463872EB}" sibTransId="{63D89BC9-C7D3-44AD-89CA-0530C365D9E4}"/>
    <dgm:cxn modelId="{C3059F17-C359-7440-A86D-7D3614E9AE84}" type="presOf" srcId="{4EA4E816-DD3D-4719-9137-1C8B39501C43}" destId="{7B28773F-A4F2-7B4B-B806-F5A865E8B9E6}" srcOrd="0" destOrd="0" presId="urn:microsoft.com/office/officeart/2005/8/layout/default"/>
    <dgm:cxn modelId="{0F700B1E-456C-7141-90E0-C2908350E245}" type="presOf" srcId="{6D978EB5-D6FA-4163-8DA3-18E195A6ABE0}" destId="{FDD8B04D-FED7-0049-BB4E-C88643AB2AC6}" srcOrd="0" destOrd="0" presId="urn:microsoft.com/office/officeart/2005/8/layout/default"/>
    <dgm:cxn modelId="{C34AD033-E983-476E-87FD-5D75D10AC5CA}" srcId="{6D978EB5-D6FA-4163-8DA3-18E195A6ABE0}" destId="{B52D5474-C786-4BDE-B3D9-FA2BE53D2D1E}" srcOrd="4" destOrd="0" parTransId="{E91CB2DB-4254-45B1-985E-6CF1FD7F0EF2}" sibTransId="{ED19B1B3-AB24-451A-B6BE-5B395A11F10C}"/>
    <dgm:cxn modelId="{E828B754-CED3-6945-A60A-1C2FD6748DD5}" type="presOf" srcId="{B52D5474-C786-4BDE-B3D9-FA2BE53D2D1E}" destId="{9BB998E5-D64D-CD43-9F35-C942B59E131D}" srcOrd="0" destOrd="0" presId="urn:microsoft.com/office/officeart/2005/8/layout/default"/>
    <dgm:cxn modelId="{FC0BFC5E-FAEB-4EAC-A9A1-EE5F6D0584C0}" srcId="{6D978EB5-D6FA-4163-8DA3-18E195A6ABE0}" destId="{07A3BD72-C48D-49B5-8819-CD14BBD176EA}" srcOrd="2" destOrd="0" parTransId="{6B04CAF8-21A9-4AE5-8A8F-83627A95C512}" sibTransId="{BFFEA0B0-BE77-445A-8787-2D8256736028}"/>
    <dgm:cxn modelId="{28FCCC6D-43BC-384C-B7D9-42F3FE58362E}" type="presOf" srcId="{1AAE62A5-95E5-4B6E-BDA1-EAE9AB9DA0CE}" destId="{79A4DC65-B8CB-6047-AD94-9A9CCAB8C7EA}" srcOrd="0" destOrd="0" presId="urn:microsoft.com/office/officeart/2005/8/layout/default"/>
    <dgm:cxn modelId="{88598578-EC22-BA4A-B05F-FFF69B966FD5}" type="presOf" srcId="{611240CA-2C6B-46F1-B783-CAB2F6A59DED}" destId="{8E445ED1-A694-7940-BB2E-4F59E44B6A1F}" srcOrd="0" destOrd="0" presId="urn:microsoft.com/office/officeart/2005/8/layout/default"/>
    <dgm:cxn modelId="{3EB4A77B-9EC7-D943-A0C5-490F61AD8F08}" type="presOf" srcId="{07A3BD72-C48D-49B5-8819-CD14BBD176EA}" destId="{9D122C0F-78DD-C543-B69E-6DD917C0CBC5}" srcOrd="0" destOrd="0" presId="urn:microsoft.com/office/officeart/2005/8/layout/default"/>
    <dgm:cxn modelId="{160D857F-FD2A-4B09-AC3B-15B94A2E0BED}" srcId="{6D978EB5-D6FA-4163-8DA3-18E195A6ABE0}" destId="{4EA4E816-DD3D-4719-9137-1C8B39501C43}" srcOrd="1" destOrd="0" parTransId="{EB02A874-2B10-4F43-BB1E-2543F0B91B7A}" sibTransId="{D503BFBB-83BF-447C-86AA-0543E1A454E6}"/>
    <dgm:cxn modelId="{B7F30588-7413-AE46-B4B4-AC8201589A35}" type="presOf" srcId="{4E93E43A-85BA-4072-9BD3-FEEAA2EDCD2F}" destId="{1E9C1A8D-5D32-3F4A-8C3E-B4C539081E8A}" srcOrd="0" destOrd="0" presId="urn:microsoft.com/office/officeart/2005/8/layout/default"/>
    <dgm:cxn modelId="{853DF1CD-8925-48BE-85AA-5BF157663B66}" srcId="{6D978EB5-D6FA-4163-8DA3-18E195A6ABE0}" destId="{1AAE62A5-95E5-4B6E-BDA1-EAE9AB9DA0CE}" srcOrd="0" destOrd="0" parTransId="{E7B0CF6E-8DF8-4B79-A57C-A2AC41D42BDE}" sibTransId="{1FDAF8C8-3D63-42F2-B752-A625B474D49F}"/>
    <dgm:cxn modelId="{1B4BD1FC-2DEA-4DC3-B262-B177AB45FE55}" srcId="{6D978EB5-D6FA-4163-8DA3-18E195A6ABE0}" destId="{4E93E43A-85BA-4072-9BD3-FEEAA2EDCD2F}" srcOrd="5" destOrd="0" parTransId="{3CC08C48-E9BE-44A8-AAF9-D76DE66BDB8A}" sibTransId="{DFE9BA93-340A-43DF-AECF-AA40225D079E}"/>
    <dgm:cxn modelId="{B8D2C7F6-6B5A-0849-A738-D9A99060B174}" type="presParOf" srcId="{FDD8B04D-FED7-0049-BB4E-C88643AB2AC6}" destId="{79A4DC65-B8CB-6047-AD94-9A9CCAB8C7EA}" srcOrd="0" destOrd="0" presId="urn:microsoft.com/office/officeart/2005/8/layout/default"/>
    <dgm:cxn modelId="{116F4459-D703-E648-B639-8CA56D36C7B8}" type="presParOf" srcId="{FDD8B04D-FED7-0049-BB4E-C88643AB2AC6}" destId="{C60E5AF0-DC02-CA42-AB2D-E1CAA61591B6}" srcOrd="1" destOrd="0" presId="urn:microsoft.com/office/officeart/2005/8/layout/default"/>
    <dgm:cxn modelId="{F2486012-7D72-2A4B-8D33-A0DD132A57B7}" type="presParOf" srcId="{FDD8B04D-FED7-0049-BB4E-C88643AB2AC6}" destId="{7B28773F-A4F2-7B4B-B806-F5A865E8B9E6}" srcOrd="2" destOrd="0" presId="urn:microsoft.com/office/officeart/2005/8/layout/default"/>
    <dgm:cxn modelId="{AE1C6891-88CA-624A-96A9-2B3CE7A75B0E}" type="presParOf" srcId="{FDD8B04D-FED7-0049-BB4E-C88643AB2AC6}" destId="{B2CACBD1-6E3E-724D-9944-39A149C42B7D}" srcOrd="3" destOrd="0" presId="urn:microsoft.com/office/officeart/2005/8/layout/default"/>
    <dgm:cxn modelId="{BB58F972-84D3-0549-A2C9-0EAE143BED08}" type="presParOf" srcId="{FDD8B04D-FED7-0049-BB4E-C88643AB2AC6}" destId="{9D122C0F-78DD-C543-B69E-6DD917C0CBC5}" srcOrd="4" destOrd="0" presId="urn:microsoft.com/office/officeart/2005/8/layout/default"/>
    <dgm:cxn modelId="{7A3EB34A-A527-9244-8DA9-9C40F56C4971}" type="presParOf" srcId="{FDD8B04D-FED7-0049-BB4E-C88643AB2AC6}" destId="{AFC251A9-1001-5945-BC9F-8BF63102A9A8}" srcOrd="5" destOrd="0" presId="urn:microsoft.com/office/officeart/2005/8/layout/default"/>
    <dgm:cxn modelId="{4E8E9135-F7DD-8945-81A4-B3FC58C7CAD6}" type="presParOf" srcId="{FDD8B04D-FED7-0049-BB4E-C88643AB2AC6}" destId="{8E445ED1-A694-7940-BB2E-4F59E44B6A1F}" srcOrd="6" destOrd="0" presId="urn:microsoft.com/office/officeart/2005/8/layout/default"/>
    <dgm:cxn modelId="{76314D83-BE6D-9D40-804D-650EF696C0DE}" type="presParOf" srcId="{FDD8B04D-FED7-0049-BB4E-C88643AB2AC6}" destId="{7D394B51-D4CE-1642-9960-13F71F218D4A}" srcOrd="7" destOrd="0" presId="urn:microsoft.com/office/officeart/2005/8/layout/default"/>
    <dgm:cxn modelId="{E5E8D6A0-94D4-4440-B59C-091BD1B78F5C}" type="presParOf" srcId="{FDD8B04D-FED7-0049-BB4E-C88643AB2AC6}" destId="{9BB998E5-D64D-CD43-9F35-C942B59E131D}" srcOrd="8" destOrd="0" presId="urn:microsoft.com/office/officeart/2005/8/layout/default"/>
    <dgm:cxn modelId="{B89BE1FC-B3FA-434E-B787-40036A42A6BC}" type="presParOf" srcId="{FDD8B04D-FED7-0049-BB4E-C88643AB2AC6}" destId="{8CC834C7-057D-3F49-B86C-D86A4DEFC298}" srcOrd="9" destOrd="0" presId="urn:microsoft.com/office/officeart/2005/8/layout/default"/>
    <dgm:cxn modelId="{8553AA1A-13FB-064F-9920-B4FE7643B8F9}" type="presParOf" srcId="{FDD8B04D-FED7-0049-BB4E-C88643AB2AC6}" destId="{1E9C1A8D-5D32-3F4A-8C3E-B4C539081E8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4C6F6F-01D6-417C-82AD-695FE078FE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824424-3ED9-404B-B0FD-2680E2A7853A}">
      <dgm:prSet/>
      <dgm:spPr/>
      <dgm:t>
        <a:bodyPr/>
        <a:lstStyle/>
        <a:p>
          <a:r>
            <a:rPr lang="en-US"/>
            <a:t>Diverse Literature Sources</a:t>
          </a:r>
        </a:p>
      </dgm:t>
    </dgm:pt>
    <dgm:pt modelId="{86C4E0BB-FC73-4FB0-BED5-366386D9773D}" type="parTrans" cxnId="{E975C783-6F10-402F-8E78-5ED2DF292D98}">
      <dgm:prSet/>
      <dgm:spPr/>
      <dgm:t>
        <a:bodyPr/>
        <a:lstStyle/>
        <a:p>
          <a:endParaRPr lang="en-US"/>
        </a:p>
      </dgm:t>
    </dgm:pt>
    <dgm:pt modelId="{A1B86175-0788-45CB-87B2-90BF6E9A900D}" type="sibTrans" cxnId="{E975C783-6F10-402F-8E78-5ED2DF292D98}">
      <dgm:prSet/>
      <dgm:spPr/>
      <dgm:t>
        <a:bodyPr/>
        <a:lstStyle/>
        <a:p>
          <a:endParaRPr lang="en-US"/>
        </a:p>
      </dgm:t>
    </dgm:pt>
    <dgm:pt modelId="{73D1D421-0240-43E5-A279-5C1BA7B95557}">
      <dgm:prSet/>
      <dgm:spPr/>
      <dgm:t>
        <a:bodyPr/>
        <a:lstStyle/>
        <a:p>
          <a:r>
            <a:rPr lang="en-US"/>
            <a:t>Multidisciplinary Research Themes</a:t>
          </a:r>
        </a:p>
      </dgm:t>
    </dgm:pt>
    <dgm:pt modelId="{90C247CD-A6CA-4DF1-B7F5-C0833FCCBE8E}" type="parTrans" cxnId="{CA15BEC9-3B0A-4FD2-A6CA-422A881E4581}">
      <dgm:prSet/>
      <dgm:spPr/>
      <dgm:t>
        <a:bodyPr/>
        <a:lstStyle/>
        <a:p>
          <a:endParaRPr lang="en-US"/>
        </a:p>
      </dgm:t>
    </dgm:pt>
    <dgm:pt modelId="{2EFAC7A1-A828-4EAE-BA95-B7D1D4668001}" type="sibTrans" cxnId="{CA15BEC9-3B0A-4FD2-A6CA-422A881E4581}">
      <dgm:prSet/>
      <dgm:spPr/>
      <dgm:t>
        <a:bodyPr/>
        <a:lstStyle/>
        <a:p>
          <a:endParaRPr lang="en-US"/>
        </a:p>
      </dgm:t>
    </dgm:pt>
    <dgm:pt modelId="{E17373FA-B77E-43F1-8A1D-EFDFD7E9532A}">
      <dgm:prSet/>
      <dgm:spPr/>
      <dgm:t>
        <a:bodyPr/>
        <a:lstStyle/>
        <a:p>
          <a:r>
            <a:rPr lang="en-US"/>
            <a:t>Inconsistent Terminology</a:t>
          </a:r>
        </a:p>
      </dgm:t>
    </dgm:pt>
    <dgm:pt modelId="{4F5594DE-C9B1-4286-8942-D711C7A02A80}" type="parTrans" cxnId="{7D2A970E-F031-4D0B-9DA2-ED44ACD4DA0C}">
      <dgm:prSet/>
      <dgm:spPr/>
      <dgm:t>
        <a:bodyPr/>
        <a:lstStyle/>
        <a:p>
          <a:endParaRPr lang="en-US"/>
        </a:p>
      </dgm:t>
    </dgm:pt>
    <dgm:pt modelId="{A8BD91BE-9269-4BF4-BDA4-228E88E36496}" type="sibTrans" cxnId="{7D2A970E-F031-4D0B-9DA2-ED44ACD4DA0C}">
      <dgm:prSet/>
      <dgm:spPr/>
      <dgm:t>
        <a:bodyPr/>
        <a:lstStyle/>
        <a:p>
          <a:endParaRPr lang="en-US"/>
        </a:p>
      </dgm:t>
    </dgm:pt>
    <dgm:pt modelId="{AA462629-3F7D-460B-8B51-BAC505C7EE31}">
      <dgm:prSet/>
      <dgm:spPr/>
      <dgm:t>
        <a:bodyPr/>
        <a:lstStyle/>
        <a:p>
          <a:r>
            <a:rPr lang="en-US"/>
            <a:t>Health Data Challenges</a:t>
          </a:r>
        </a:p>
      </dgm:t>
    </dgm:pt>
    <dgm:pt modelId="{FA6DCBF2-F2C8-44F5-AD51-BE3520F86EE8}" type="parTrans" cxnId="{49097764-2E71-467C-8106-EA97BDE9D903}">
      <dgm:prSet/>
      <dgm:spPr/>
      <dgm:t>
        <a:bodyPr/>
        <a:lstStyle/>
        <a:p>
          <a:endParaRPr lang="en-US"/>
        </a:p>
      </dgm:t>
    </dgm:pt>
    <dgm:pt modelId="{98991A71-5400-40E4-9A61-4ED6A90A5EDF}" type="sibTrans" cxnId="{49097764-2E71-467C-8106-EA97BDE9D903}">
      <dgm:prSet/>
      <dgm:spPr/>
      <dgm:t>
        <a:bodyPr/>
        <a:lstStyle/>
        <a:p>
          <a:endParaRPr lang="en-US"/>
        </a:p>
      </dgm:t>
    </dgm:pt>
    <dgm:pt modelId="{D6D6ED5D-B44D-4389-B3B9-DA3EE82907C2}">
      <dgm:prSet/>
      <dgm:spPr/>
      <dgm:t>
        <a:bodyPr/>
        <a:lstStyle/>
        <a:p>
          <a:r>
            <a:rPr lang="en-US"/>
            <a:t>Acquisition</a:t>
          </a:r>
        </a:p>
      </dgm:t>
    </dgm:pt>
    <dgm:pt modelId="{25D82E6D-76DD-4EB9-AD86-60D66D5D0AEF}" type="parTrans" cxnId="{AA09DBBF-411B-49F2-B87D-E25BAA5991F0}">
      <dgm:prSet/>
      <dgm:spPr/>
      <dgm:t>
        <a:bodyPr/>
        <a:lstStyle/>
        <a:p>
          <a:endParaRPr lang="en-US"/>
        </a:p>
      </dgm:t>
    </dgm:pt>
    <dgm:pt modelId="{E6D29358-94CD-4568-9C30-CA3A6600FEC0}" type="sibTrans" cxnId="{AA09DBBF-411B-49F2-B87D-E25BAA5991F0}">
      <dgm:prSet/>
      <dgm:spPr/>
      <dgm:t>
        <a:bodyPr/>
        <a:lstStyle/>
        <a:p>
          <a:endParaRPr lang="en-US"/>
        </a:p>
      </dgm:t>
    </dgm:pt>
    <dgm:pt modelId="{70EF2553-91D7-4CCA-ABEA-6D4550877C6A}">
      <dgm:prSet/>
      <dgm:spPr/>
      <dgm:t>
        <a:bodyPr/>
        <a:lstStyle/>
        <a:p>
          <a:r>
            <a:rPr lang="en-US"/>
            <a:t>Data Protection</a:t>
          </a:r>
        </a:p>
      </dgm:t>
    </dgm:pt>
    <dgm:pt modelId="{4ED29303-82EE-4DCD-8351-16DFAA165628}" type="parTrans" cxnId="{1EBC2277-BC7B-4B4D-AA06-3A04638FF264}">
      <dgm:prSet/>
      <dgm:spPr/>
      <dgm:t>
        <a:bodyPr/>
        <a:lstStyle/>
        <a:p>
          <a:endParaRPr lang="en-US"/>
        </a:p>
      </dgm:t>
    </dgm:pt>
    <dgm:pt modelId="{5FA097F7-E663-4B86-BF04-52DD48CC92CB}" type="sibTrans" cxnId="{1EBC2277-BC7B-4B4D-AA06-3A04638FF264}">
      <dgm:prSet/>
      <dgm:spPr/>
      <dgm:t>
        <a:bodyPr/>
        <a:lstStyle/>
        <a:p>
          <a:endParaRPr lang="en-US"/>
        </a:p>
      </dgm:t>
    </dgm:pt>
    <dgm:pt modelId="{90AEDAD8-D40B-4BC7-8D96-5EB118C885F2}">
      <dgm:prSet/>
      <dgm:spPr/>
      <dgm:t>
        <a:bodyPr/>
        <a:lstStyle/>
        <a:p>
          <a:r>
            <a:rPr lang="en-US"/>
            <a:t>Data Heterogeneity</a:t>
          </a:r>
        </a:p>
      </dgm:t>
    </dgm:pt>
    <dgm:pt modelId="{B0FABE61-D0A5-430C-B729-FA97C844B25B}" type="parTrans" cxnId="{B94BE0E4-D6E3-4C6A-ABAC-ED2C444BDDE0}">
      <dgm:prSet/>
      <dgm:spPr/>
      <dgm:t>
        <a:bodyPr/>
        <a:lstStyle/>
        <a:p>
          <a:endParaRPr lang="en-US"/>
        </a:p>
      </dgm:t>
    </dgm:pt>
    <dgm:pt modelId="{AE002CAF-07DF-475A-9F7F-CECB9ECABE2D}" type="sibTrans" cxnId="{B94BE0E4-D6E3-4C6A-ABAC-ED2C444BDDE0}">
      <dgm:prSet/>
      <dgm:spPr/>
      <dgm:t>
        <a:bodyPr/>
        <a:lstStyle/>
        <a:p>
          <a:endParaRPr lang="en-US"/>
        </a:p>
      </dgm:t>
    </dgm:pt>
    <dgm:pt modelId="{DB262899-12D5-42A4-9942-C5247F9D567C}">
      <dgm:prSet/>
      <dgm:spPr/>
      <dgm:t>
        <a:bodyPr/>
        <a:lstStyle/>
        <a:p>
          <a:r>
            <a:rPr lang="en-US"/>
            <a:t>Scalability</a:t>
          </a:r>
        </a:p>
      </dgm:t>
    </dgm:pt>
    <dgm:pt modelId="{8EFE3E22-0FB5-4D91-9C59-FD0F1D8A90E6}" type="parTrans" cxnId="{71B7976C-20FD-4354-99E2-9B467A7CDED9}">
      <dgm:prSet/>
      <dgm:spPr/>
      <dgm:t>
        <a:bodyPr/>
        <a:lstStyle/>
        <a:p>
          <a:endParaRPr lang="en-US"/>
        </a:p>
      </dgm:t>
    </dgm:pt>
    <dgm:pt modelId="{7AEDAD60-98A9-4AA6-AA7E-525016399B1C}" type="sibTrans" cxnId="{71B7976C-20FD-4354-99E2-9B467A7CDED9}">
      <dgm:prSet/>
      <dgm:spPr/>
      <dgm:t>
        <a:bodyPr/>
        <a:lstStyle/>
        <a:p>
          <a:endParaRPr lang="en-US"/>
        </a:p>
      </dgm:t>
    </dgm:pt>
    <dgm:pt modelId="{C28AEE9F-6803-46B6-AA19-900343668809}">
      <dgm:prSet/>
      <dgm:spPr/>
      <dgm:t>
        <a:bodyPr/>
        <a:lstStyle/>
        <a:p>
          <a:r>
            <a:rPr lang="en-US"/>
            <a:t>High-dimensionality</a:t>
          </a:r>
        </a:p>
      </dgm:t>
    </dgm:pt>
    <dgm:pt modelId="{9EA7CB07-42D1-439D-9721-2B24D2E22D20}" type="parTrans" cxnId="{D5601445-6D22-435E-AA69-38364657E585}">
      <dgm:prSet/>
      <dgm:spPr/>
      <dgm:t>
        <a:bodyPr/>
        <a:lstStyle/>
        <a:p>
          <a:endParaRPr lang="en-US"/>
        </a:p>
      </dgm:t>
    </dgm:pt>
    <dgm:pt modelId="{E31B6592-31C1-46F2-AD4F-DC40ED7DA971}" type="sibTrans" cxnId="{D5601445-6D22-435E-AA69-38364657E585}">
      <dgm:prSet/>
      <dgm:spPr/>
      <dgm:t>
        <a:bodyPr/>
        <a:lstStyle/>
        <a:p>
          <a:endParaRPr lang="en-US"/>
        </a:p>
      </dgm:t>
    </dgm:pt>
    <dgm:pt modelId="{416826C4-03E5-024F-9346-C40F63D5E8EA}" type="pres">
      <dgm:prSet presAssocID="{424C6F6F-01D6-417C-82AD-695FE078FEF3}" presName="linear" presStyleCnt="0">
        <dgm:presLayoutVars>
          <dgm:animLvl val="lvl"/>
          <dgm:resizeHandles val="exact"/>
        </dgm:presLayoutVars>
      </dgm:prSet>
      <dgm:spPr/>
    </dgm:pt>
    <dgm:pt modelId="{192568FB-6619-D546-9E38-366459948015}" type="pres">
      <dgm:prSet presAssocID="{29824424-3ED9-404B-B0FD-2680E2A7853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88D76C5-31F4-544B-A5C5-BD57244D0019}" type="pres">
      <dgm:prSet presAssocID="{A1B86175-0788-45CB-87B2-90BF6E9A900D}" presName="spacer" presStyleCnt="0"/>
      <dgm:spPr/>
    </dgm:pt>
    <dgm:pt modelId="{9F20BCF5-BCD0-D149-AEE2-382DFBE0C88A}" type="pres">
      <dgm:prSet presAssocID="{73D1D421-0240-43E5-A279-5C1BA7B9555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2C7FFE-1835-634E-BBA3-BA0A8DCEDB82}" type="pres">
      <dgm:prSet presAssocID="{2EFAC7A1-A828-4EAE-BA95-B7D1D4668001}" presName="spacer" presStyleCnt="0"/>
      <dgm:spPr/>
    </dgm:pt>
    <dgm:pt modelId="{B5F7E365-7C69-904E-BDDC-234CEA67B7CF}" type="pres">
      <dgm:prSet presAssocID="{E17373FA-B77E-43F1-8A1D-EFDFD7E9532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2C6E179-BE03-4940-B501-4CFB9CFA2F58}" type="pres">
      <dgm:prSet presAssocID="{A8BD91BE-9269-4BF4-BDA4-228E88E36496}" presName="spacer" presStyleCnt="0"/>
      <dgm:spPr/>
    </dgm:pt>
    <dgm:pt modelId="{103EAA00-5E15-A442-BA48-9B2AC090205D}" type="pres">
      <dgm:prSet presAssocID="{AA462629-3F7D-460B-8B51-BAC505C7EE3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748076A-9FF6-BA41-A66D-2173D1518B82}" type="pres">
      <dgm:prSet presAssocID="{AA462629-3F7D-460B-8B51-BAC505C7EE3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D2A970E-F031-4D0B-9DA2-ED44ACD4DA0C}" srcId="{424C6F6F-01D6-417C-82AD-695FE078FEF3}" destId="{E17373FA-B77E-43F1-8A1D-EFDFD7E9532A}" srcOrd="2" destOrd="0" parTransId="{4F5594DE-C9B1-4286-8942-D711C7A02A80}" sibTransId="{A8BD91BE-9269-4BF4-BDA4-228E88E36496}"/>
    <dgm:cxn modelId="{1FD9EB1C-B7BC-8A4F-8F65-EC5FA8688886}" type="presOf" srcId="{E17373FA-B77E-43F1-8A1D-EFDFD7E9532A}" destId="{B5F7E365-7C69-904E-BDDC-234CEA67B7CF}" srcOrd="0" destOrd="0" presId="urn:microsoft.com/office/officeart/2005/8/layout/vList2"/>
    <dgm:cxn modelId="{32C14E22-9294-B441-BAF0-96F09E501624}" type="presOf" srcId="{70EF2553-91D7-4CCA-ABEA-6D4550877C6A}" destId="{4748076A-9FF6-BA41-A66D-2173D1518B82}" srcOrd="0" destOrd="1" presId="urn:microsoft.com/office/officeart/2005/8/layout/vList2"/>
    <dgm:cxn modelId="{D5601445-6D22-435E-AA69-38364657E585}" srcId="{AA462629-3F7D-460B-8B51-BAC505C7EE31}" destId="{C28AEE9F-6803-46B6-AA19-900343668809}" srcOrd="4" destOrd="0" parTransId="{9EA7CB07-42D1-439D-9721-2B24D2E22D20}" sibTransId="{E31B6592-31C1-46F2-AD4F-DC40ED7DA971}"/>
    <dgm:cxn modelId="{9CEC2B4A-5C12-DE41-8F71-BDE9776982EF}" type="presOf" srcId="{73D1D421-0240-43E5-A279-5C1BA7B95557}" destId="{9F20BCF5-BCD0-D149-AEE2-382DFBE0C88A}" srcOrd="0" destOrd="0" presId="urn:microsoft.com/office/officeart/2005/8/layout/vList2"/>
    <dgm:cxn modelId="{FBC69056-D4E5-DF4A-B2BA-66AA76C6705D}" type="presOf" srcId="{D6D6ED5D-B44D-4389-B3B9-DA3EE82907C2}" destId="{4748076A-9FF6-BA41-A66D-2173D1518B82}" srcOrd="0" destOrd="0" presId="urn:microsoft.com/office/officeart/2005/8/layout/vList2"/>
    <dgm:cxn modelId="{49097764-2E71-467C-8106-EA97BDE9D903}" srcId="{424C6F6F-01D6-417C-82AD-695FE078FEF3}" destId="{AA462629-3F7D-460B-8B51-BAC505C7EE31}" srcOrd="3" destOrd="0" parTransId="{FA6DCBF2-F2C8-44F5-AD51-BE3520F86EE8}" sibTransId="{98991A71-5400-40E4-9A61-4ED6A90A5EDF}"/>
    <dgm:cxn modelId="{71B7976C-20FD-4354-99E2-9B467A7CDED9}" srcId="{AA462629-3F7D-460B-8B51-BAC505C7EE31}" destId="{DB262899-12D5-42A4-9942-C5247F9D567C}" srcOrd="3" destOrd="0" parTransId="{8EFE3E22-0FB5-4D91-9C59-FD0F1D8A90E6}" sibTransId="{7AEDAD60-98A9-4AA6-AA7E-525016399B1C}"/>
    <dgm:cxn modelId="{1EBC2277-BC7B-4B4D-AA06-3A04638FF264}" srcId="{AA462629-3F7D-460B-8B51-BAC505C7EE31}" destId="{70EF2553-91D7-4CCA-ABEA-6D4550877C6A}" srcOrd="1" destOrd="0" parTransId="{4ED29303-82EE-4DCD-8351-16DFAA165628}" sibTransId="{5FA097F7-E663-4B86-BF04-52DD48CC92CB}"/>
    <dgm:cxn modelId="{3039297E-FAB9-D745-971E-0EA617B90A42}" type="presOf" srcId="{424C6F6F-01D6-417C-82AD-695FE078FEF3}" destId="{416826C4-03E5-024F-9346-C40F63D5E8EA}" srcOrd="0" destOrd="0" presId="urn:microsoft.com/office/officeart/2005/8/layout/vList2"/>
    <dgm:cxn modelId="{E975C783-6F10-402F-8E78-5ED2DF292D98}" srcId="{424C6F6F-01D6-417C-82AD-695FE078FEF3}" destId="{29824424-3ED9-404B-B0FD-2680E2A7853A}" srcOrd="0" destOrd="0" parTransId="{86C4E0BB-FC73-4FB0-BED5-366386D9773D}" sibTransId="{A1B86175-0788-45CB-87B2-90BF6E9A900D}"/>
    <dgm:cxn modelId="{E798EB87-B52F-A841-9E4D-0E47718725B2}" type="presOf" srcId="{C28AEE9F-6803-46B6-AA19-900343668809}" destId="{4748076A-9FF6-BA41-A66D-2173D1518B82}" srcOrd="0" destOrd="4" presId="urn:microsoft.com/office/officeart/2005/8/layout/vList2"/>
    <dgm:cxn modelId="{D9F1F798-1502-384F-861E-EFD50B26502D}" type="presOf" srcId="{AA462629-3F7D-460B-8B51-BAC505C7EE31}" destId="{103EAA00-5E15-A442-BA48-9B2AC090205D}" srcOrd="0" destOrd="0" presId="urn:microsoft.com/office/officeart/2005/8/layout/vList2"/>
    <dgm:cxn modelId="{AA09DBBF-411B-49F2-B87D-E25BAA5991F0}" srcId="{AA462629-3F7D-460B-8B51-BAC505C7EE31}" destId="{D6D6ED5D-B44D-4389-B3B9-DA3EE82907C2}" srcOrd="0" destOrd="0" parTransId="{25D82E6D-76DD-4EB9-AD86-60D66D5D0AEF}" sibTransId="{E6D29358-94CD-4568-9C30-CA3A6600FEC0}"/>
    <dgm:cxn modelId="{CA15BEC9-3B0A-4FD2-A6CA-422A881E4581}" srcId="{424C6F6F-01D6-417C-82AD-695FE078FEF3}" destId="{73D1D421-0240-43E5-A279-5C1BA7B95557}" srcOrd="1" destOrd="0" parTransId="{90C247CD-A6CA-4DF1-B7F5-C0833FCCBE8E}" sibTransId="{2EFAC7A1-A828-4EAE-BA95-B7D1D4668001}"/>
    <dgm:cxn modelId="{EF8688D3-50C3-974D-B8F9-C331AA238F98}" type="presOf" srcId="{DB262899-12D5-42A4-9942-C5247F9D567C}" destId="{4748076A-9FF6-BA41-A66D-2173D1518B82}" srcOrd="0" destOrd="3" presId="urn:microsoft.com/office/officeart/2005/8/layout/vList2"/>
    <dgm:cxn modelId="{2AA246DD-1320-E14D-8802-F0351C1B1967}" type="presOf" srcId="{29824424-3ED9-404B-B0FD-2680E2A7853A}" destId="{192568FB-6619-D546-9E38-366459948015}" srcOrd="0" destOrd="0" presId="urn:microsoft.com/office/officeart/2005/8/layout/vList2"/>
    <dgm:cxn modelId="{B94BE0E4-D6E3-4C6A-ABAC-ED2C444BDDE0}" srcId="{AA462629-3F7D-460B-8B51-BAC505C7EE31}" destId="{90AEDAD8-D40B-4BC7-8D96-5EB118C885F2}" srcOrd="2" destOrd="0" parTransId="{B0FABE61-D0A5-430C-B729-FA97C844B25B}" sibTransId="{AE002CAF-07DF-475A-9F7F-CECB9ECABE2D}"/>
    <dgm:cxn modelId="{D5A7A5F2-DFB5-BB4F-957D-B0B72C85E96D}" type="presOf" srcId="{90AEDAD8-D40B-4BC7-8D96-5EB118C885F2}" destId="{4748076A-9FF6-BA41-A66D-2173D1518B82}" srcOrd="0" destOrd="2" presId="urn:microsoft.com/office/officeart/2005/8/layout/vList2"/>
    <dgm:cxn modelId="{A5E74CAA-A4F3-FB4C-AE5A-12D13241C33E}" type="presParOf" srcId="{416826C4-03E5-024F-9346-C40F63D5E8EA}" destId="{192568FB-6619-D546-9E38-366459948015}" srcOrd="0" destOrd="0" presId="urn:microsoft.com/office/officeart/2005/8/layout/vList2"/>
    <dgm:cxn modelId="{EBF417C3-8B76-EA45-A93C-0B1CD23B9924}" type="presParOf" srcId="{416826C4-03E5-024F-9346-C40F63D5E8EA}" destId="{E88D76C5-31F4-544B-A5C5-BD57244D0019}" srcOrd="1" destOrd="0" presId="urn:microsoft.com/office/officeart/2005/8/layout/vList2"/>
    <dgm:cxn modelId="{DF87C619-488F-BE42-B94F-A13FB4964A38}" type="presParOf" srcId="{416826C4-03E5-024F-9346-C40F63D5E8EA}" destId="{9F20BCF5-BCD0-D149-AEE2-382DFBE0C88A}" srcOrd="2" destOrd="0" presId="urn:microsoft.com/office/officeart/2005/8/layout/vList2"/>
    <dgm:cxn modelId="{E0881873-53C8-B04B-A3A7-02B62B5328B3}" type="presParOf" srcId="{416826C4-03E5-024F-9346-C40F63D5E8EA}" destId="{162C7FFE-1835-634E-BBA3-BA0A8DCEDB82}" srcOrd="3" destOrd="0" presId="urn:microsoft.com/office/officeart/2005/8/layout/vList2"/>
    <dgm:cxn modelId="{3310111E-7120-474D-A4AD-5616F73F9421}" type="presParOf" srcId="{416826C4-03E5-024F-9346-C40F63D5E8EA}" destId="{B5F7E365-7C69-904E-BDDC-234CEA67B7CF}" srcOrd="4" destOrd="0" presId="urn:microsoft.com/office/officeart/2005/8/layout/vList2"/>
    <dgm:cxn modelId="{17AA262B-473E-8246-9792-0DC13EFC4502}" type="presParOf" srcId="{416826C4-03E5-024F-9346-C40F63D5E8EA}" destId="{12C6E179-BE03-4940-B501-4CFB9CFA2F58}" srcOrd="5" destOrd="0" presId="urn:microsoft.com/office/officeart/2005/8/layout/vList2"/>
    <dgm:cxn modelId="{25AAAAAC-50AF-BA44-BCEF-D4F0EE022215}" type="presParOf" srcId="{416826C4-03E5-024F-9346-C40F63D5E8EA}" destId="{103EAA00-5E15-A442-BA48-9B2AC090205D}" srcOrd="6" destOrd="0" presId="urn:microsoft.com/office/officeart/2005/8/layout/vList2"/>
    <dgm:cxn modelId="{A335E456-0D86-974B-B0F2-23ADE78D464B}" type="presParOf" srcId="{416826C4-03E5-024F-9346-C40F63D5E8EA}" destId="{4748076A-9FF6-BA41-A66D-2173D1518B8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DD35C5-84A0-400D-8F57-51D0C2A7D2C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4C0C31-B10E-40B1-BA7E-939FB9419622}">
      <dgm:prSet/>
      <dgm:spPr/>
      <dgm:t>
        <a:bodyPr/>
        <a:lstStyle/>
        <a:p>
          <a:r>
            <a:rPr lang="en-US" b="0" dirty="0"/>
            <a:t>Various terms used throughout literature. </a:t>
          </a:r>
        </a:p>
        <a:p>
          <a:r>
            <a:rPr lang="en-US" b="0" dirty="0"/>
            <a:t>No standard definition of EHR</a:t>
          </a:r>
          <a:endParaRPr lang="en-US" dirty="0"/>
        </a:p>
      </dgm:t>
    </dgm:pt>
    <dgm:pt modelId="{3A297029-1C12-440E-8B6B-7E0BF9FDDA81}" type="parTrans" cxnId="{7E829F9F-46B5-4F7F-B0AC-E4C6005EA82A}">
      <dgm:prSet/>
      <dgm:spPr/>
      <dgm:t>
        <a:bodyPr/>
        <a:lstStyle/>
        <a:p>
          <a:endParaRPr lang="en-US"/>
        </a:p>
      </dgm:t>
    </dgm:pt>
    <dgm:pt modelId="{E16E75F6-8ED1-4523-967A-EFB469D5ED8E}" type="sibTrans" cxnId="{7E829F9F-46B5-4F7F-B0AC-E4C6005EA82A}">
      <dgm:prSet/>
      <dgm:spPr/>
      <dgm:t>
        <a:bodyPr/>
        <a:lstStyle/>
        <a:p>
          <a:endParaRPr lang="en-US"/>
        </a:p>
      </dgm:t>
    </dgm:pt>
    <dgm:pt modelId="{C14AFA20-C623-498D-83D6-3102971E1F94}">
      <dgm:prSet/>
      <dgm:spPr/>
      <dgm:t>
        <a:bodyPr/>
        <a:lstStyle/>
        <a:p>
          <a:r>
            <a:rPr lang="en-US" b="1" dirty="0"/>
            <a:t>EHR</a:t>
          </a:r>
          <a:r>
            <a:rPr lang="en-US" dirty="0"/>
            <a:t> </a:t>
          </a:r>
          <a:r>
            <a:rPr lang="en-US" b="0" dirty="0"/>
            <a:t>(</a:t>
          </a:r>
          <a:r>
            <a:rPr lang="en-US" dirty="0"/>
            <a:t>Electronic Health Record</a:t>
          </a:r>
          <a:r>
            <a:rPr lang="en-US" b="0" dirty="0"/>
            <a:t>): </a:t>
          </a:r>
          <a:r>
            <a:rPr lang="en-GB" b="0" dirty="0"/>
            <a:t>longitudinal collection of comprehensive patient medical information in machine readable formats, maintained and shared by healthcare providers, and stored securely in an electronic system.</a:t>
          </a:r>
          <a:endParaRPr lang="en-US" dirty="0"/>
        </a:p>
      </dgm:t>
    </dgm:pt>
    <dgm:pt modelId="{95E836E8-E9C9-4BA2-8C82-22383E4814FA}" type="parTrans" cxnId="{25FB460F-4909-4E4A-AA8B-DF1B3F958F48}">
      <dgm:prSet/>
      <dgm:spPr/>
      <dgm:t>
        <a:bodyPr/>
        <a:lstStyle/>
        <a:p>
          <a:endParaRPr lang="en-US"/>
        </a:p>
      </dgm:t>
    </dgm:pt>
    <dgm:pt modelId="{F3B21EA5-5048-40E2-9DF5-7DAB0967DF51}" type="sibTrans" cxnId="{25FB460F-4909-4E4A-AA8B-DF1B3F958F48}">
      <dgm:prSet/>
      <dgm:spPr/>
      <dgm:t>
        <a:bodyPr/>
        <a:lstStyle/>
        <a:p>
          <a:endParaRPr lang="en-US"/>
        </a:p>
      </dgm:t>
    </dgm:pt>
    <dgm:pt modelId="{13E3360A-5411-4236-80E6-078D503E7AB8}">
      <dgm:prSet/>
      <dgm:spPr/>
      <dgm:t>
        <a:bodyPr/>
        <a:lstStyle/>
        <a:p>
          <a:r>
            <a:rPr lang="en-US" b="1" dirty="0"/>
            <a:t>EMR</a:t>
          </a:r>
          <a:r>
            <a:rPr lang="en-US" dirty="0"/>
            <a:t> </a:t>
          </a:r>
          <a:r>
            <a:rPr lang="en-US" b="0" dirty="0"/>
            <a:t>(</a:t>
          </a:r>
          <a:r>
            <a:rPr lang="en-US" dirty="0"/>
            <a:t>Electronic Medical Record</a:t>
          </a:r>
          <a:r>
            <a:rPr lang="en-US" b="0" dirty="0"/>
            <a:t>)</a:t>
          </a:r>
          <a:r>
            <a:rPr lang="en-US" dirty="0"/>
            <a:t>: </a:t>
          </a:r>
          <a:r>
            <a:rPr lang="en-US" b="0" dirty="0"/>
            <a:t>EHR used internally only</a:t>
          </a:r>
          <a:endParaRPr lang="en-US" dirty="0"/>
        </a:p>
      </dgm:t>
    </dgm:pt>
    <dgm:pt modelId="{FA2AD812-BCEB-48AA-8BB9-42A72020660B}" type="parTrans" cxnId="{D97D633B-215E-4543-81DC-ABA4CEA9002B}">
      <dgm:prSet/>
      <dgm:spPr/>
      <dgm:t>
        <a:bodyPr/>
        <a:lstStyle/>
        <a:p>
          <a:endParaRPr lang="en-US"/>
        </a:p>
      </dgm:t>
    </dgm:pt>
    <dgm:pt modelId="{AED3E0D8-56AD-415B-B355-9A88C08B4D8E}" type="sibTrans" cxnId="{D97D633B-215E-4543-81DC-ABA4CEA9002B}">
      <dgm:prSet/>
      <dgm:spPr/>
      <dgm:t>
        <a:bodyPr/>
        <a:lstStyle/>
        <a:p>
          <a:endParaRPr lang="en-US"/>
        </a:p>
      </dgm:t>
    </dgm:pt>
    <dgm:pt modelId="{B7DE5BC9-1A1B-4278-875D-392D622EE5DD}">
      <dgm:prSet/>
      <dgm:spPr/>
      <dgm:t>
        <a:bodyPr/>
        <a:lstStyle/>
        <a:p>
          <a:r>
            <a:rPr lang="en-US" b="1" dirty="0"/>
            <a:t>PHR</a:t>
          </a:r>
          <a:r>
            <a:rPr lang="en-US" b="0" dirty="0"/>
            <a:t> (</a:t>
          </a:r>
          <a:r>
            <a:rPr lang="en-US" dirty="0"/>
            <a:t>Personal Health Record</a:t>
          </a:r>
          <a:r>
            <a:rPr lang="en-US" b="0" dirty="0"/>
            <a:t>)</a:t>
          </a:r>
          <a:r>
            <a:rPr lang="en-US" dirty="0"/>
            <a:t>:</a:t>
          </a:r>
          <a:r>
            <a:rPr lang="en-US" b="0" dirty="0"/>
            <a:t> Managed by data owner, i.e., the individual, shared only when authorized.</a:t>
          </a:r>
          <a:endParaRPr lang="en-US" dirty="0"/>
        </a:p>
      </dgm:t>
    </dgm:pt>
    <dgm:pt modelId="{01CB628F-B2F9-4B29-A36C-5963595BAB4D}" type="parTrans" cxnId="{EC2168B1-A655-4018-BD11-E36AAD61BE12}">
      <dgm:prSet/>
      <dgm:spPr/>
      <dgm:t>
        <a:bodyPr/>
        <a:lstStyle/>
        <a:p>
          <a:endParaRPr lang="en-US"/>
        </a:p>
      </dgm:t>
    </dgm:pt>
    <dgm:pt modelId="{4DD58AF6-7A20-4989-A850-743BD6A43C99}" type="sibTrans" cxnId="{EC2168B1-A655-4018-BD11-E36AAD61BE12}">
      <dgm:prSet/>
      <dgm:spPr/>
      <dgm:t>
        <a:bodyPr/>
        <a:lstStyle/>
        <a:p>
          <a:endParaRPr lang="en-US"/>
        </a:p>
      </dgm:t>
    </dgm:pt>
    <dgm:pt modelId="{489ADB83-6824-4E62-B4F8-CC6F8EB1B7D4}">
      <dgm:prSet/>
      <dgm:spPr/>
      <dgm:t>
        <a:bodyPr/>
        <a:lstStyle/>
        <a:p>
          <a:r>
            <a:rPr lang="en-US" b="1" dirty="0" err="1"/>
            <a:t>PopHR</a:t>
          </a:r>
          <a:r>
            <a:rPr lang="en-US" b="0" dirty="0"/>
            <a:t> (</a:t>
          </a:r>
          <a:r>
            <a:rPr lang="en-US" dirty="0"/>
            <a:t>Population Health Record</a:t>
          </a:r>
          <a:r>
            <a:rPr lang="en-US" b="0" dirty="0"/>
            <a:t>): Same as EHR but defined on a given population</a:t>
          </a:r>
          <a:endParaRPr lang="en-US" dirty="0"/>
        </a:p>
      </dgm:t>
    </dgm:pt>
    <dgm:pt modelId="{5C8DFD11-FEB7-4DBA-9427-E6A6B20CE653}" type="parTrans" cxnId="{A37805AC-A778-41D9-A21F-E8719F432DA3}">
      <dgm:prSet/>
      <dgm:spPr/>
      <dgm:t>
        <a:bodyPr/>
        <a:lstStyle/>
        <a:p>
          <a:endParaRPr lang="en-US"/>
        </a:p>
      </dgm:t>
    </dgm:pt>
    <dgm:pt modelId="{EC77984C-E587-4290-A4A5-4FD788C7E950}" type="sibTrans" cxnId="{A37805AC-A778-41D9-A21F-E8719F432DA3}">
      <dgm:prSet/>
      <dgm:spPr/>
      <dgm:t>
        <a:bodyPr/>
        <a:lstStyle/>
        <a:p>
          <a:endParaRPr lang="en-US"/>
        </a:p>
      </dgm:t>
    </dgm:pt>
    <dgm:pt modelId="{7F7E1B0A-F56A-4CB5-824B-FB2B68B1608A}">
      <dgm:prSet/>
      <dgm:spPr/>
      <dgm:t>
        <a:bodyPr/>
        <a:lstStyle/>
        <a:p>
          <a:r>
            <a:rPr lang="en-US" b="1" dirty="0"/>
            <a:t>UMLS</a:t>
          </a:r>
          <a:r>
            <a:rPr lang="en-US" dirty="0"/>
            <a:t> </a:t>
          </a:r>
          <a:r>
            <a:rPr lang="en-US" b="0" dirty="0"/>
            <a:t>(</a:t>
          </a:r>
          <a:r>
            <a:rPr lang="en-US" dirty="0"/>
            <a:t>Unified Medical Language System</a:t>
          </a:r>
          <a:r>
            <a:rPr lang="en-US" b="0" dirty="0"/>
            <a:t>)</a:t>
          </a:r>
          <a:r>
            <a:rPr lang="en-US" dirty="0"/>
            <a:t>: </a:t>
          </a:r>
          <a:r>
            <a:rPr lang="en-US" b="0" dirty="0"/>
            <a:t>A standardized list (2.5 million) of medical concepts, terms with unique IDs.</a:t>
          </a:r>
          <a:endParaRPr lang="en-US" dirty="0"/>
        </a:p>
      </dgm:t>
    </dgm:pt>
    <dgm:pt modelId="{2BD1EEA2-8360-4644-8D87-C52CB1EC94AE}" type="parTrans" cxnId="{68FE6393-4CF9-46AB-ABAA-990E72FCF65E}">
      <dgm:prSet/>
      <dgm:spPr/>
      <dgm:t>
        <a:bodyPr/>
        <a:lstStyle/>
        <a:p>
          <a:endParaRPr lang="en-US"/>
        </a:p>
      </dgm:t>
    </dgm:pt>
    <dgm:pt modelId="{9EA88969-71C3-4A6D-BAE9-794682E7BD88}" type="sibTrans" cxnId="{68FE6393-4CF9-46AB-ABAA-990E72FCF65E}">
      <dgm:prSet/>
      <dgm:spPr/>
      <dgm:t>
        <a:bodyPr/>
        <a:lstStyle/>
        <a:p>
          <a:endParaRPr lang="en-US"/>
        </a:p>
      </dgm:t>
    </dgm:pt>
    <dgm:pt modelId="{5624AD3F-44B7-4247-A962-6795F1C11370}" type="pres">
      <dgm:prSet presAssocID="{24DD35C5-84A0-400D-8F57-51D0C2A7D2C4}" presName="vert0" presStyleCnt="0">
        <dgm:presLayoutVars>
          <dgm:dir/>
          <dgm:animOne val="branch"/>
          <dgm:animLvl val="lvl"/>
        </dgm:presLayoutVars>
      </dgm:prSet>
      <dgm:spPr/>
    </dgm:pt>
    <dgm:pt modelId="{5D271CF5-B4D1-9145-8047-0660EA32F60B}" type="pres">
      <dgm:prSet presAssocID="{714C0C31-B10E-40B1-BA7E-939FB9419622}" presName="thickLine" presStyleLbl="alignNode1" presStyleIdx="0" presStyleCnt="1"/>
      <dgm:spPr/>
    </dgm:pt>
    <dgm:pt modelId="{7A809B05-0854-D148-AE81-FF0BBFE1DB0E}" type="pres">
      <dgm:prSet presAssocID="{714C0C31-B10E-40B1-BA7E-939FB9419622}" presName="horz1" presStyleCnt="0"/>
      <dgm:spPr/>
    </dgm:pt>
    <dgm:pt modelId="{11F89772-15AF-5448-A1E9-E059C72690B6}" type="pres">
      <dgm:prSet presAssocID="{714C0C31-B10E-40B1-BA7E-939FB9419622}" presName="tx1" presStyleLbl="revTx" presStyleIdx="0" presStyleCnt="6"/>
      <dgm:spPr/>
    </dgm:pt>
    <dgm:pt modelId="{2F2C6257-209E-244A-A163-B9994E45EDC5}" type="pres">
      <dgm:prSet presAssocID="{714C0C31-B10E-40B1-BA7E-939FB9419622}" presName="vert1" presStyleCnt="0"/>
      <dgm:spPr/>
    </dgm:pt>
    <dgm:pt modelId="{97214210-7519-904A-9E56-4CDA4394BF9F}" type="pres">
      <dgm:prSet presAssocID="{C14AFA20-C623-498D-83D6-3102971E1F94}" presName="vertSpace2a" presStyleCnt="0"/>
      <dgm:spPr/>
    </dgm:pt>
    <dgm:pt modelId="{0600FDE0-CC65-444D-B70C-2454F1A8D0A2}" type="pres">
      <dgm:prSet presAssocID="{C14AFA20-C623-498D-83D6-3102971E1F94}" presName="horz2" presStyleCnt="0"/>
      <dgm:spPr/>
    </dgm:pt>
    <dgm:pt modelId="{E894F4E6-99DB-FE4E-92FD-F140E1BCB43C}" type="pres">
      <dgm:prSet presAssocID="{C14AFA20-C623-498D-83D6-3102971E1F94}" presName="horzSpace2" presStyleCnt="0"/>
      <dgm:spPr/>
    </dgm:pt>
    <dgm:pt modelId="{70F51FD5-D42A-9C43-ADE5-9D8A22196803}" type="pres">
      <dgm:prSet presAssocID="{C14AFA20-C623-498D-83D6-3102971E1F94}" presName="tx2" presStyleLbl="revTx" presStyleIdx="1" presStyleCnt="6"/>
      <dgm:spPr/>
    </dgm:pt>
    <dgm:pt modelId="{8F5C3B70-7E0E-544D-868A-AE1D965CD405}" type="pres">
      <dgm:prSet presAssocID="{C14AFA20-C623-498D-83D6-3102971E1F94}" presName="vert2" presStyleCnt="0"/>
      <dgm:spPr/>
    </dgm:pt>
    <dgm:pt modelId="{68583630-D732-2549-9204-0580A422AE14}" type="pres">
      <dgm:prSet presAssocID="{C14AFA20-C623-498D-83D6-3102971E1F94}" presName="thinLine2b" presStyleLbl="callout" presStyleIdx="0" presStyleCnt="5"/>
      <dgm:spPr/>
    </dgm:pt>
    <dgm:pt modelId="{30492DB1-5D52-8346-96BB-229B988D892B}" type="pres">
      <dgm:prSet presAssocID="{C14AFA20-C623-498D-83D6-3102971E1F94}" presName="vertSpace2b" presStyleCnt="0"/>
      <dgm:spPr/>
    </dgm:pt>
    <dgm:pt modelId="{AF4FDDBF-74AA-D34C-B428-9346425B424A}" type="pres">
      <dgm:prSet presAssocID="{13E3360A-5411-4236-80E6-078D503E7AB8}" presName="horz2" presStyleCnt="0"/>
      <dgm:spPr/>
    </dgm:pt>
    <dgm:pt modelId="{F2D30AA4-339A-FA41-B4E9-0E6D81DA986C}" type="pres">
      <dgm:prSet presAssocID="{13E3360A-5411-4236-80E6-078D503E7AB8}" presName="horzSpace2" presStyleCnt="0"/>
      <dgm:spPr/>
    </dgm:pt>
    <dgm:pt modelId="{3939C9EE-4E9F-DA42-8275-6513B8E1B1C3}" type="pres">
      <dgm:prSet presAssocID="{13E3360A-5411-4236-80E6-078D503E7AB8}" presName="tx2" presStyleLbl="revTx" presStyleIdx="2" presStyleCnt="6"/>
      <dgm:spPr/>
    </dgm:pt>
    <dgm:pt modelId="{8B958A1F-1BCF-C144-9784-430BCED9325B}" type="pres">
      <dgm:prSet presAssocID="{13E3360A-5411-4236-80E6-078D503E7AB8}" presName="vert2" presStyleCnt="0"/>
      <dgm:spPr/>
    </dgm:pt>
    <dgm:pt modelId="{0CC6E4FF-AB50-094F-990C-688D2B975DCE}" type="pres">
      <dgm:prSet presAssocID="{13E3360A-5411-4236-80E6-078D503E7AB8}" presName="thinLine2b" presStyleLbl="callout" presStyleIdx="1" presStyleCnt="5"/>
      <dgm:spPr/>
    </dgm:pt>
    <dgm:pt modelId="{A75814A8-E13F-1A47-A04D-B72A578920B2}" type="pres">
      <dgm:prSet presAssocID="{13E3360A-5411-4236-80E6-078D503E7AB8}" presName="vertSpace2b" presStyleCnt="0"/>
      <dgm:spPr/>
    </dgm:pt>
    <dgm:pt modelId="{B7D9CB6F-D95A-1B48-9EC6-A1C4B1DD43CD}" type="pres">
      <dgm:prSet presAssocID="{B7DE5BC9-1A1B-4278-875D-392D622EE5DD}" presName="horz2" presStyleCnt="0"/>
      <dgm:spPr/>
    </dgm:pt>
    <dgm:pt modelId="{F8CBF0FD-FD3E-9F41-9878-7F8F67DC3A7A}" type="pres">
      <dgm:prSet presAssocID="{B7DE5BC9-1A1B-4278-875D-392D622EE5DD}" presName="horzSpace2" presStyleCnt="0"/>
      <dgm:spPr/>
    </dgm:pt>
    <dgm:pt modelId="{93C36999-CD3B-1D44-98C7-0E4233C885B3}" type="pres">
      <dgm:prSet presAssocID="{B7DE5BC9-1A1B-4278-875D-392D622EE5DD}" presName="tx2" presStyleLbl="revTx" presStyleIdx="3" presStyleCnt="6"/>
      <dgm:spPr/>
    </dgm:pt>
    <dgm:pt modelId="{BDAA8FBD-685C-D344-BA44-E4CF3FCC2732}" type="pres">
      <dgm:prSet presAssocID="{B7DE5BC9-1A1B-4278-875D-392D622EE5DD}" presName="vert2" presStyleCnt="0"/>
      <dgm:spPr/>
    </dgm:pt>
    <dgm:pt modelId="{3721375D-6922-B645-B26A-DB815DDB23EF}" type="pres">
      <dgm:prSet presAssocID="{B7DE5BC9-1A1B-4278-875D-392D622EE5DD}" presName="thinLine2b" presStyleLbl="callout" presStyleIdx="2" presStyleCnt="5"/>
      <dgm:spPr/>
    </dgm:pt>
    <dgm:pt modelId="{0DD28EC8-D40D-0943-AECB-3A1C0918E300}" type="pres">
      <dgm:prSet presAssocID="{B7DE5BC9-1A1B-4278-875D-392D622EE5DD}" presName="vertSpace2b" presStyleCnt="0"/>
      <dgm:spPr/>
    </dgm:pt>
    <dgm:pt modelId="{46893292-7A45-CD4B-ABEF-28F4E082FB02}" type="pres">
      <dgm:prSet presAssocID="{489ADB83-6824-4E62-B4F8-CC6F8EB1B7D4}" presName="horz2" presStyleCnt="0"/>
      <dgm:spPr/>
    </dgm:pt>
    <dgm:pt modelId="{6B8E5F2E-9915-8A4A-BAAA-04064676166F}" type="pres">
      <dgm:prSet presAssocID="{489ADB83-6824-4E62-B4F8-CC6F8EB1B7D4}" presName="horzSpace2" presStyleCnt="0"/>
      <dgm:spPr/>
    </dgm:pt>
    <dgm:pt modelId="{85E49AEE-E3C0-DD47-841E-C32DAE904C88}" type="pres">
      <dgm:prSet presAssocID="{489ADB83-6824-4E62-B4F8-CC6F8EB1B7D4}" presName="tx2" presStyleLbl="revTx" presStyleIdx="4" presStyleCnt="6"/>
      <dgm:spPr/>
    </dgm:pt>
    <dgm:pt modelId="{FB5FC94A-95B4-244E-8BFD-3EDD52366BFA}" type="pres">
      <dgm:prSet presAssocID="{489ADB83-6824-4E62-B4F8-CC6F8EB1B7D4}" presName="vert2" presStyleCnt="0"/>
      <dgm:spPr/>
    </dgm:pt>
    <dgm:pt modelId="{6470E2C1-2604-7A48-8EC6-E7D6876129EF}" type="pres">
      <dgm:prSet presAssocID="{489ADB83-6824-4E62-B4F8-CC6F8EB1B7D4}" presName="thinLine2b" presStyleLbl="callout" presStyleIdx="3" presStyleCnt="5"/>
      <dgm:spPr/>
    </dgm:pt>
    <dgm:pt modelId="{FD3DCAF2-A984-8448-9FA9-68FD53A2A551}" type="pres">
      <dgm:prSet presAssocID="{489ADB83-6824-4E62-B4F8-CC6F8EB1B7D4}" presName="vertSpace2b" presStyleCnt="0"/>
      <dgm:spPr/>
    </dgm:pt>
    <dgm:pt modelId="{3C632BCB-F07D-C543-9B8D-8142E87ADE76}" type="pres">
      <dgm:prSet presAssocID="{7F7E1B0A-F56A-4CB5-824B-FB2B68B1608A}" presName="horz2" presStyleCnt="0"/>
      <dgm:spPr/>
    </dgm:pt>
    <dgm:pt modelId="{F5CA138B-F80E-7A42-BFBB-8E11398130D1}" type="pres">
      <dgm:prSet presAssocID="{7F7E1B0A-F56A-4CB5-824B-FB2B68B1608A}" presName="horzSpace2" presStyleCnt="0"/>
      <dgm:spPr/>
    </dgm:pt>
    <dgm:pt modelId="{AB30B95A-6416-8645-9843-BF95D3ABDEE0}" type="pres">
      <dgm:prSet presAssocID="{7F7E1B0A-F56A-4CB5-824B-FB2B68B1608A}" presName="tx2" presStyleLbl="revTx" presStyleIdx="5" presStyleCnt="6"/>
      <dgm:spPr/>
    </dgm:pt>
    <dgm:pt modelId="{13925A9C-A9DB-2B48-8DDF-F33E3578C9BC}" type="pres">
      <dgm:prSet presAssocID="{7F7E1B0A-F56A-4CB5-824B-FB2B68B1608A}" presName="vert2" presStyleCnt="0"/>
      <dgm:spPr/>
    </dgm:pt>
    <dgm:pt modelId="{564F8851-0D96-214C-B48A-BEB23B9226EA}" type="pres">
      <dgm:prSet presAssocID="{7F7E1B0A-F56A-4CB5-824B-FB2B68B1608A}" presName="thinLine2b" presStyleLbl="callout" presStyleIdx="4" presStyleCnt="5"/>
      <dgm:spPr/>
    </dgm:pt>
    <dgm:pt modelId="{7BE027C9-3030-BE4A-94F0-6BF5736BBDCB}" type="pres">
      <dgm:prSet presAssocID="{7F7E1B0A-F56A-4CB5-824B-FB2B68B1608A}" presName="vertSpace2b" presStyleCnt="0"/>
      <dgm:spPr/>
    </dgm:pt>
  </dgm:ptLst>
  <dgm:cxnLst>
    <dgm:cxn modelId="{00FD1403-F02C-814E-8A13-DAA89769CFB4}" type="presOf" srcId="{13E3360A-5411-4236-80E6-078D503E7AB8}" destId="{3939C9EE-4E9F-DA42-8275-6513B8E1B1C3}" srcOrd="0" destOrd="0" presId="urn:microsoft.com/office/officeart/2008/layout/LinedList"/>
    <dgm:cxn modelId="{7A635F03-74FE-9242-BF3B-2484F1D8E216}" type="presOf" srcId="{714C0C31-B10E-40B1-BA7E-939FB9419622}" destId="{11F89772-15AF-5448-A1E9-E059C72690B6}" srcOrd="0" destOrd="0" presId="urn:microsoft.com/office/officeart/2008/layout/LinedList"/>
    <dgm:cxn modelId="{A8A0BF07-5D2A-9748-B6E2-DCD8AF9A37D2}" type="presOf" srcId="{C14AFA20-C623-498D-83D6-3102971E1F94}" destId="{70F51FD5-D42A-9C43-ADE5-9D8A22196803}" srcOrd="0" destOrd="0" presId="urn:microsoft.com/office/officeart/2008/layout/LinedList"/>
    <dgm:cxn modelId="{25FB460F-4909-4E4A-AA8B-DF1B3F958F48}" srcId="{714C0C31-B10E-40B1-BA7E-939FB9419622}" destId="{C14AFA20-C623-498D-83D6-3102971E1F94}" srcOrd="0" destOrd="0" parTransId="{95E836E8-E9C9-4BA2-8C82-22383E4814FA}" sibTransId="{F3B21EA5-5048-40E2-9DF5-7DAB0967DF51}"/>
    <dgm:cxn modelId="{B619D919-A213-8D4E-83E8-312F9401485F}" type="presOf" srcId="{7F7E1B0A-F56A-4CB5-824B-FB2B68B1608A}" destId="{AB30B95A-6416-8645-9843-BF95D3ABDEE0}" srcOrd="0" destOrd="0" presId="urn:microsoft.com/office/officeart/2008/layout/LinedList"/>
    <dgm:cxn modelId="{D97D633B-215E-4543-81DC-ABA4CEA9002B}" srcId="{714C0C31-B10E-40B1-BA7E-939FB9419622}" destId="{13E3360A-5411-4236-80E6-078D503E7AB8}" srcOrd="1" destOrd="0" parTransId="{FA2AD812-BCEB-48AA-8BB9-42A72020660B}" sibTransId="{AED3E0D8-56AD-415B-B355-9A88C08B4D8E}"/>
    <dgm:cxn modelId="{68FE6393-4CF9-46AB-ABAA-990E72FCF65E}" srcId="{714C0C31-B10E-40B1-BA7E-939FB9419622}" destId="{7F7E1B0A-F56A-4CB5-824B-FB2B68B1608A}" srcOrd="4" destOrd="0" parTransId="{2BD1EEA2-8360-4644-8D87-C52CB1EC94AE}" sibTransId="{9EA88969-71C3-4A6D-BAE9-794682E7BD88}"/>
    <dgm:cxn modelId="{7E829F9F-46B5-4F7F-B0AC-E4C6005EA82A}" srcId="{24DD35C5-84A0-400D-8F57-51D0C2A7D2C4}" destId="{714C0C31-B10E-40B1-BA7E-939FB9419622}" srcOrd="0" destOrd="0" parTransId="{3A297029-1C12-440E-8B6B-7E0BF9FDDA81}" sibTransId="{E16E75F6-8ED1-4523-967A-EFB469D5ED8E}"/>
    <dgm:cxn modelId="{A37805AC-A778-41D9-A21F-E8719F432DA3}" srcId="{714C0C31-B10E-40B1-BA7E-939FB9419622}" destId="{489ADB83-6824-4E62-B4F8-CC6F8EB1B7D4}" srcOrd="3" destOrd="0" parTransId="{5C8DFD11-FEB7-4DBA-9427-E6A6B20CE653}" sibTransId="{EC77984C-E587-4290-A4A5-4FD788C7E950}"/>
    <dgm:cxn modelId="{E78587AC-D6DD-C641-B0F0-298D86D98646}" type="presOf" srcId="{24DD35C5-84A0-400D-8F57-51D0C2A7D2C4}" destId="{5624AD3F-44B7-4247-A962-6795F1C11370}" srcOrd="0" destOrd="0" presId="urn:microsoft.com/office/officeart/2008/layout/LinedList"/>
    <dgm:cxn modelId="{EC2168B1-A655-4018-BD11-E36AAD61BE12}" srcId="{714C0C31-B10E-40B1-BA7E-939FB9419622}" destId="{B7DE5BC9-1A1B-4278-875D-392D622EE5DD}" srcOrd="2" destOrd="0" parTransId="{01CB628F-B2F9-4B29-A36C-5963595BAB4D}" sibTransId="{4DD58AF6-7A20-4989-A850-743BD6A43C99}"/>
    <dgm:cxn modelId="{D2E063BC-F55F-F94F-8670-906040E1937F}" type="presOf" srcId="{489ADB83-6824-4E62-B4F8-CC6F8EB1B7D4}" destId="{85E49AEE-E3C0-DD47-841E-C32DAE904C88}" srcOrd="0" destOrd="0" presId="urn:microsoft.com/office/officeart/2008/layout/LinedList"/>
    <dgm:cxn modelId="{CBCD13F3-E84B-B843-BA79-62AA6C31790C}" type="presOf" srcId="{B7DE5BC9-1A1B-4278-875D-392D622EE5DD}" destId="{93C36999-CD3B-1D44-98C7-0E4233C885B3}" srcOrd="0" destOrd="0" presId="urn:microsoft.com/office/officeart/2008/layout/LinedList"/>
    <dgm:cxn modelId="{94DBCAF0-94ED-5943-8A12-680C201EE365}" type="presParOf" srcId="{5624AD3F-44B7-4247-A962-6795F1C11370}" destId="{5D271CF5-B4D1-9145-8047-0660EA32F60B}" srcOrd="0" destOrd="0" presId="urn:microsoft.com/office/officeart/2008/layout/LinedList"/>
    <dgm:cxn modelId="{2358F08C-64F1-4841-907E-7FB6B2AFD862}" type="presParOf" srcId="{5624AD3F-44B7-4247-A962-6795F1C11370}" destId="{7A809B05-0854-D148-AE81-FF0BBFE1DB0E}" srcOrd="1" destOrd="0" presId="urn:microsoft.com/office/officeart/2008/layout/LinedList"/>
    <dgm:cxn modelId="{E3BDFE34-A43E-1F42-B1B3-49DD8C8E3A94}" type="presParOf" srcId="{7A809B05-0854-D148-AE81-FF0BBFE1DB0E}" destId="{11F89772-15AF-5448-A1E9-E059C72690B6}" srcOrd="0" destOrd="0" presId="urn:microsoft.com/office/officeart/2008/layout/LinedList"/>
    <dgm:cxn modelId="{2D1593A3-CAD5-A344-B60B-26B632D7F132}" type="presParOf" srcId="{7A809B05-0854-D148-AE81-FF0BBFE1DB0E}" destId="{2F2C6257-209E-244A-A163-B9994E45EDC5}" srcOrd="1" destOrd="0" presId="urn:microsoft.com/office/officeart/2008/layout/LinedList"/>
    <dgm:cxn modelId="{3CF9092C-0FA5-6248-9899-7DE4C45826CB}" type="presParOf" srcId="{2F2C6257-209E-244A-A163-B9994E45EDC5}" destId="{97214210-7519-904A-9E56-4CDA4394BF9F}" srcOrd="0" destOrd="0" presId="urn:microsoft.com/office/officeart/2008/layout/LinedList"/>
    <dgm:cxn modelId="{8E90087A-035F-794A-B3B8-7EF916357C91}" type="presParOf" srcId="{2F2C6257-209E-244A-A163-B9994E45EDC5}" destId="{0600FDE0-CC65-444D-B70C-2454F1A8D0A2}" srcOrd="1" destOrd="0" presId="urn:microsoft.com/office/officeart/2008/layout/LinedList"/>
    <dgm:cxn modelId="{E6559225-A000-174D-AB59-3FB8C707302E}" type="presParOf" srcId="{0600FDE0-CC65-444D-B70C-2454F1A8D0A2}" destId="{E894F4E6-99DB-FE4E-92FD-F140E1BCB43C}" srcOrd="0" destOrd="0" presId="urn:microsoft.com/office/officeart/2008/layout/LinedList"/>
    <dgm:cxn modelId="{2D8C5ABE-8C55-8846-B915-637AFAE6CFBB}" type="presParOf" srcId="{0600FDE0-CC65-444D-B70C-2454F1A8D0A2}" destId="{70F51FD5-D42A-9C43-ADE5-9D8A22196803}" srcOrd="1" destOrd="0" presId="urn:microsoft.com/office/officeart/2008/layout/LinedList"/>
    <dgm:cxn modelId="{8671CFC7-BCBD-9544-9E2A-748AE598DBC1}" type="presParOf" srcId="{0600FDE0-CC65-444D-B70C-2454F1A8D0A2}" destId="{8F5C3B70-7E0E-544D-868A-AE1D965CD405}" srcOrd="2" destOrd="0" presId="urn:microsoft.com/office/officeart/2008/layout/LinedList"/>
    <dgm:cxn modelId="{8A0B7CB8-B7B7-454D-9C78-386EB90AD120}" type="presParOf" srcId="{2F2C6257-209E-244A-A163-B9994E45EDC5}" destId="{68583630-D732-2549-9204-0580A422AE14}" srcOrd="2" destOrd="0" presId="urn:microsoft.com/office/officeart/2008/layout/LinedList"/>
    <dgm:cxn modelId="{1D068666-FE0E-1A49-886A-81B25DB6961B}" type="presParOf" srcId="{2F2C6257-209E-244A-A163-B9994E45EDC5}" destId="{30492DB1-5D52-8346-96BB-229B988D892B}" srcOrd="3" destOrd="0" presId="urn:microsoft.com/office/officeart/2008/layout/LinedList"/>
    <dgm:cxn modelId="{E96F823B-0266-4C42-B75E-F513303CB99C}" type="presParOf" srcId="{2F2C6257-209E-244A-A163-B9994E45EDC5}" destId="{AF4FDDBF-74AA-D34C-B428-9346425B424A}" srcOrd="4" destOrd="0" presId="urn:microsoft.com/office/officeart/2008/layout/LinedList"/>
    <dgm:cxn modelId="{43988995-87C2-D54E-A3B5-266EC3D914AF}" type="presParOf" srcId="{AF4FDDBF-74AA-D34C-B428-9346425B424A}" destId="{F2D30AA4-339A-FA41-B4E9-0E6D81DA986C}" srcOrd="0" destOrd="0" presId="urn:microsoft.com/office/officeart/2008/layout/LinedList"/>
    <dgm:cxn modelId="{D276CC4D-905B-F64B-9C37-5C7B15FA40BF}" type="presParOf" srcId="{AF4FDDBF-74AA-D34C-B428-9346425B424A}" destId="{3939C9EE-4E9F-DA42-8275-6513B8E1B1C3}" srcOrd="1" destOrd="0" presId="urn:microsoft.com/office/officeart/2008/layout/LinedList"/>
    <dgm:cxn modelId="{8683291C-669F-114F-A843-1FBBEC56DB2E}" type="presParOf" srcId="{AF4FDDBF-74AA-D34C-B428-9346425B424A}" destId="{8B958A1F-1BCF-C144-9784-430BCED9325B}" srcOrd="2" destOrd="0" presId="urn:microsoft.com/office/officeart/2008/layout/LinedList"/>
    <dgm:cxn modelId="{9E1AEDEB-6170-C14F-A81C-956FBB5A8F78}" type="presParOf" srcId="{2F2C6257-209E-244A-A163-B9994E45EDC5}" destId="{0CC6E4FF-AB50-094F-990C-688D2B975DCE}" srcOrd="5" destOrd="0" presId="urn:microsoft.com/office/officeart/2008/layout/LinedList"/>
    <dgm:cxn modelId="{31345020-96A2-FF45-B6B5-D6C1CC600FD7}" type="presParOf" srcId="{2F2C6257-209E-244A-A163-B9994E45EDC5}" destId="{A75814A8-E13F-1A47-A04D-B72A578920B2}" srcOrd="6" destOrd="0" presId="urn:microsoft.com/office/officeart/2008/layout/LinedList"/>
    <dgm:cxn modelId="{C6796E7B-89AD-454A-AE8D-16A8AB5580C0}" type="presParOf" srcId="{2F2C6257-209E-244A-A163-B9994E45EDC5}" destId="{B7D9CB6F-D95A-1B48-9EC6-A1C4B1DD43CD}" srcOrd="7" destOrd="0" presId="urn:microsoft.com/office/officeart/2008/layout/LinedList"/>
    <dgm:cxn modelId="{9498FA8E-5B48-F844-9656-F1161AED846C}" type="presParOf" srcId="{B7D9CB6F-D95A-1B48-9EC6-A1C4B1DD43CD}" destId="{F8CBF0FD-FD3E-9F41-9878-7F8F67DC3A7A}" srcOrd="0" destOrd="0" presId="urn:microsoft.com/office/officeart/2008/layout/LinedList"/>
    <dgm:cxn modelId="{C0602760-FCFF-7B40-BBB0-13DCD831B290}" type="presParOf" srcId="{B7D9CB6F-D95A-1B48-9EC6-A1C4B1DD43CD}" destId="{93C36999-CD3B-1D44-98C7-0E4233C885B3}" srcOrd="1" destOrd="0" presId="urn:microsoft.com/office/officeart/2008/layout/LinedList"/>
    <dgm:cxn modelId="{DAA46B73-BABD-BC43-8C88-2B6D24014D8D}" type="presParOf" srcId="{B7D9CB6F-D95A-1B48-9EC6-A1C4B1DD43CD}" destId="{BDAA8FBD-685C-D344-BA44-E4CF3FCC2732}" srcOrd="2" destOrd="0" presId="urn:microsoft.com/office/officeart/2008/layout/LinedList"/>
    <dgm:cxn modelId="{53F5C949-38C7-4843-AA52-236576CC3166}" type="presParOf" srcId="{2F2C6257-209E-244A-A163-B9994E45EDC5}" destId="{3721375D-6922-B645-B26A-DB815DDB23EF}" srcOrd="8" destOrd="0" presId="urn:microsoft.com/office/officeart/2008/layout/LinedList"/>
    <dgm:cxn modelId="{437589F5-D690-EC4B-ABCB-11B299D5223C}" type="presParOf" srcId="{2F2C6257-209E-244A-A163-B9994E45EDC5}" destId="{0DD28EC8-D40D-0943-AECB-3A1C0918E300}" srcOrd="9" destOrd="0" presId="urn:microsoft.com/office/officeart/2008/layout/LinedList"/>
    <dgm:cxn modelId="{AA766A93-8F82-F84D-A8A5-2A30EC0ECC3D}" type="presParOf" srcId="{2F2C6257-209E-244A-A163-B9994E45EDC5}" destId="{46893292-7A45-CD4B-ABEF-28F4E082FB02}" srcOrd="10" destOrd="0" presId="urn:microsoft.com/office/officeart/2008/layout/LinedList"/>
    <dgm:cxn modelId="{284AD28C-503A-DE41-908F-A945372FCCF9}" type="presParOf" srcId="{46893292-7A45-CD4B-ABEF-28F4E082FB02}" destId="{6B8E5F2E-9915-8A4A-BAAA-04064676166F}" srcOrd="0" destOrd="0" presId="urn:microsoft.com/office/officeart/2008/layout/LinedList"/>
    <dgm:cxn modelId="{CBC306D4-97CF-0842-BBF1-87B256FC2A5A}" type="presParOf" srcId="{46893292-7A45-CD4B-ABEF-28F4E082FB02}" destId="{85E49AEE-E3C0-DD47-841E-C32DAE904C88}" srcOrd="1" destOrd="0" presId="urn:microsoft.com/office/officeart/2008/layout/LinedList"/>
    <dgm:cxn modelId="{D2F68191-925D-B047-A4DA-725FBFDFCCB0}" type="presParOf" srcId="{46893292-7A45-CD4B-ABEF-28F4E082FB02}" destId="{FB5FC94A-95B4-244E-8BFD-3EDD52366BFA}" srcOrd="2" destOrd="0" presId="urn:microsoft.com/office/officeart/2008/layout/LinedList"/>
    <dgm:cxn modelId="{24F4BB8B-7224-C343-B272-2569CC89F9C8}" type="presParOf" srcId="{2F2C6257-209E-244A-A163-B9994E45EDC5}" destId="{6470E2C1-2604-7A48-8EC6-E7D6876129EF}" srcOrd="11" destOrd="0" presId="urn:microsoft.com/office/officeart/2008/layout/LinedList"/>
    <dgm:cxn modelId="{036EFA26-813F-BE40-83F2-ED67F1FED71E}" type="presParOf" srcId="{2F2C6257-209E-244A-A163-B9994E45EDC5}" destId="{FD3DCAF2-A984-8448-9FA9-68FD53A2A551}" srcOrd="12" destOrd="0" presId="urn:microsoft.com/office/officeart/2008/layout/LinedList"/>
    <dgm:cxn modelId="{282E3496-5EB6-B240-9394-8F79C0C3601E}" type="presParOf" srcId="{2F2C6257-209E-244A-A163-B9994E45EDC5}" destId="{3C632BCB-F07D-C543-9B8D-8142E87ADE76}" srcOrd="13" destOrd="0" presId="urn:microsoft.com/office/officeart/2008/layout/LinedList"/>
    <dgm:cxn modelId="{8152B16E-F4FC-E045-A30E-F34A949AFF5B}" type="presParOf" srcId="{3C632BCB-F07D-C543-9B8D-8142E87ADE76}" destId="{F5CA138B-F80E-7A42-BFBB-8E11398130D1}" srcOrd="0" destOrd="0" presId="urn:microsoft.com/office/officeart/2008/layout/LinedList"/>
    <dgm:cxn modelId="{C6EDFD35-7923-6849-BC1B-592FFC01BD98}" type="presParOf" srcId="{3C632BCB-F07D-C543-9B8D-8142E87ADE76}" destId="{AB30B95A-6416-8645-9843-BF95D3ABDEE0}" srcOrd="1" destOrd="0" presId="urn:microsoft.com/office/officeart/2008/layout/LinedList"/>
    <dgm:cxn modelId="{FF9793E7-2867-6940-AB23-69F875510AD8}" type="presParOf" srcId="{3C632BCB-F07D-C543-9B8D-8142E87ADE76}" destId="{13925A9C-A9DB-2B48-8DDF-F33E3578C9BC}" srcOrd="2" destOrd="0" presId="urn:microsoft.com/office/officeart/2008/layout/LinedList"/>
    <dgm:cxn modelId="{98E329EC-6B04-0146-AEA3-3FF64C97BC75}" type="presParOf" srcId="{2F2C6257-209E-244A-A163-B9994E45EDC5}" destId="{564F8851-0D96-214C-B48A-BEB23B9226EA}" srcOrd="14" destOrd="0" presId="urn:microsoft.com/office/officeart/2008/layout/LinedList"/>
    <dgm:cxn modelId="{934EE610-234C-7345-8ECF-7302CD854669}" type="presParOf" srcId="{2F2C6257-209E-244A-A163-B9994E45EDC5}" destId="{7BE027C9-3030-BE4A-94F0-6BF5736BBDCB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978EB5-D6FA-4163-8DA3-18E195A6ABE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AAE62A5-95E5-4B6E-BDA1-EAE9AB9DA0CE}">
      <dgm:prSet/>
      <dgm:spPr/>
      <dgm:t>
        <a:bodyPr/>
        <a:lstStyle/>
        <a:p>
          <a:r>
            <a:rPr lang="en-US" b="0"/>
            <a:t>Open Access Health Data</a:t>
          </a:r>
          <a:endParaRPr lang="en-US"/>
        </a:p>
      </dgm:t>
    </dgm:pt>
    <dgm:pt modelId="{E7B0CF6E-8DF8-4B79-A57C-A2AC41D42BDE}" type="parTrans" cxnId="{853DF1CD-8925-48BE-85AA-5BF157663B66}">
      <dgm:prSet/>
      <dgm:spPr/>
      <dgm:t>
        <a:bodyPr/>
        <a:lstStyle/>
        <a:p>
          <a:endParaRPr lang="en-US"/>
        </a:p>
      </dgm:t>
    </dgm:pt>
    <dgm:pt modelId="{1FDAF8C8-3D63-42F2-B752-A625B474D49F}" type="sibTrans" cxnId="{853DF1CD-8925-48BE-85AA-5BF157663B66}">
      <dgm:prSet/>
      <dgm:spPr/>
      <dgm:t>
        <a:bodyPr/>
        <a:lstStyle/>
        <a:p>
          <a:endParaRPr lang="en-US"/>
        </a:p>
      </dgm:t>
    </dgm:pt>
    <dgm:pt modelId="{4EA4E816-DD3D-4719-9137-1C8B39501C43}">
      <dgm:prSet/>
      <dgm:spPr/>
      <dgm:t>
        <a:bodyPr/>
        <a:lstStyle/>
        <a:p>
          <a:r>
            <a:rPr lang="en-US" b="0"/>
            <a:t>Health Data Challenges</a:t>
          </a:r>
          <a:endParaRPr lang="en-US"/>
        </a:p>
      </dgm:t>
    </dgm:pt>
    <dgm:pt modelId="{EB02A874-2B10-4F43-BB1E-2543F0B91B7A}" type="parTrans" cxnId="{160D857F-FD2A-4B09-AC3B-15B94A2E0BED}">
      <dgm:prSet/>
      <dgm:spPr/>
      <dgm:t>
        <a:bodyPr/>
        <a:lstStyle/>
        <a:p>
          <a:endParaRPr lang="en-US"/>
        </a:p>
      </dgm:t>
    </dgm:pt>
    <dgm:pt modelId="{D503BFBB-83BF-447C-86AA-0543E1A454E6}" type="sibTrans" cxnId="{160D857F-FD2A-4B09-AC3B-15B94A2E0BED}">
      <dgm:prSet/>
      <dgm:spPr/>
      <dgm:t>
        <a:bodyPr/>
        <a:lstStyle/>
        <a:p>
          <a:endParaRPr lang="en-US"/>
        </a:p>
      </dgm:t>
    </dgm:pt>
    <dgm:pt modelId="{07A3BD72-C48D-49B5-8819-CD14BBD176EA}">
      <dgm:prSet/>
      <dgm:spPr/>
      <dgm:t>
        <a:bodyPr/>
        <a:lstStyle/>
        <a:p>
          <a:r>
            <a:rPr lang="en-US" b="0"/>
            <a:t>Health Data Search Methodology</a:t>
          </a:r>
          <a:endParaRPr lang="en-US"/>
        </a:p>
      </dgm:t>
    </dgm:pt>
    <dgm:pt modelId="{6B04CAF8-21A9-4AE5-8A8F-83627A95C512}" type="parTrans" cxnId="{FC0BFC5E-FAEB-4EAC-A9A1-EE5F6D0584C0}">
      <dgm:prSet/>
      <dgm:spPr/>
      <dgm:t>
        <a:bodyPr/>
        <a:lstStyle/>
        <a:p>
          <a:endParaRPr lang="en-US"/>
        </a:p>
      </dgm:t>
    </dgm:pt>
    <dgm:pt modelId="{BFFEA0B0-BE77-445A-8787-2D8256736028}" type="sibTrans" cxnId="{FC0BFC5E-FAEB-4EAC-A9A1-EE5F6D0584C0}">
      <dgm:prSet/>
      <dgm:spPr/>
      <dgm:t>
        <a:bodyPr/>
        <a:lstStyle/>
        <a:p>
          <a:endParaRPr lang="en-US"/>
        </a:p>
      </dgm:t>
    </dgm:pt>
    <dgm:pt modelId="{611240CA-2C6B-46F1-B783-CAB2F6A59DED}">
      <dgm:prSet/>
      <dgm:spPr/>
      <dgm:t>
        <a:bodyPr/>
        <a:lstStyle/>
        <a:p>
          <a:r>
            <a:rPr lang="en-US" b="0"/>
            <a:t>Health Data Scope</a:t>
          </a:r>
          <a:endParaRPr lang="en-US"/>
        </a:p>
      </dgm:t>
    </dgm:pt>
    <dgm:pt modelId="{A4AE4B3A-8072-4ABC-86B1-374B463872EB}" type="parTrans" cxnId="{BD4D2407-1EAD-4504-B958-4AD15FD2D30C}">
      <dgm:prSet/>
      <dgm:spPr/>
      <dgm:t>
        <a:bodyPr/>
        <a:lstStyle/>
        <a:p>
          <a:endParaRPr lang="en-US"/>
        </a:p>
      </dgm:t>
    </dgm:pt>
    <dgm:pt modelId="{63D89BC9-C7D3-44AD-89CA-0530C365D9E4}" type="sibTrans" cxnId="{BD4D2407-1EAD-4504-B958-4AD15FD2D30C}">
      <dgm:prSet/>
      <dgm:spPr/>
      <dgm:t>
        <a:bodyPr/>
        <a:lstStyle/>
        <a:p>
          <a:endParaRPr lang="en-US"/>
        </a:p>
      </dgm:t>
    </dgm:pt>
    <dgm:pt modelId="{B52D5474-C786-4BDE-B3D9-FA2BE53D2D1E}">
      <dgm:prSet/>
      <dgm:spPr/>
      <dgm:t>
        <a:bodyPr/>
        <a:lstStyle/>
        <a:p>
          <a:r>
            <a:rPr lang="en-US" b="0"/>
            <a:t>Health Data Sources Classification</a:t>
          </a:r>
          <a:endParaRPr lang="en-US"/>
        </a:p>
      </dgm:t>
    </dgm:pt>
    <dgm:pt modelId="{E91CB2DB-4254-45B1-985E-6CF1FD7F0EF2}" type="parTrans" cxnId="{C34AD033-E983-476E-87FD-5D75D10AC5CA}">
      <dgm:prSet/>
      <dgm:spPr/>
      <dgm:t>
        <a:bodyPr/>
        <a:lstStyle/>
        <a:p>
          <a:endParaRPr lang="en-US"/>
        </a:p>
      </dgm:t>
    </dgm:pt>
    <dgm:pt modelId="{ED19B1B3-AB24-451A-B6BE-5B395A11F10C}" type="sibTrans" cxnId="{C34AD033-E983-476E-87FD-5D75D10AC5CA}">
      <dgm:prSet/>
      <dgm:spPr/>
      <dgm:t>
        <a:bodyPr/>
        <a:lstStyle/>
        <a:p>
          <a:endParaRPr lang="en-US"/>
        </a:p>
      </dgm:t>
    </dgm:pt>
    <dgm:pt modelId="{4E93E43A-85BA-4072-9BD3-FEEAA2EDCD2F}">
      <dgm:prSet/>
      <dgm:spPr/>
      <dgm:t>
        <a:bodyPr/>
        <a:lstStyle/>
        <a:p>
          <a:r>
            <a:rPr lang="en-US" b="0"/>
            <a:t>Not possible to cover all details in presentation.</a:t>
          </a:r>
          <a:endParaRPr lang="en-US"/>
        </a:p>
      </dgm:t>
    </dgm:pt>
    <dgm:pt modelId="{3CC08C48-E9BE-44A8-AAF9-D76DE66BDB8A}" type="parTrans" cxnId="{1B4BD1FC-2DEA-4DC3-B262-B177AB45FE55}">
      <dgm:prSet/>
      <dgm:spPr/>
      <dgm:t>
        <a:bodyPr/>
        <a:lstStyle/>
        <a:p>
          <a:endParaRPr lang="en-US"/>
        </a:p>
      </dgm:t>
    </dgm:pt>
    <dgm:pt modelId="{DFE9BA93-340A-43DF-AECF-AA40225D079E}" type="sibTrans" cxnId="{1B4BD1FC-2DEA-4DC3-B262-B177AB45FE55}">
      <dgm:prSet/>
      <dgm:spPr/>
      <dgm:t>
        <a:bodyPr/>
        <a:lstStyle/>
        <a:p>
          <a:endParaRPr lang="en-US"/>
        </a:p>
      </dgm:t>
    </dgm:pt>
    <dgm:pt modelId="{FDD8B04D-FED7-0049-BB4E-C88643AB2AC6}" type="pres">
      <dgm:prSet presAssocID="{6D978EB5-D6FA-4163-8DA3-18E195A6ABE0}" presName="diagram" presStyleCnt="0">
        <dgm:presLayoutVars>
          <dgm:dir/>
          <dgm:resizeHandles val="exact"/>
        </dgm:presLayoutVars>
      </dgm:prSet>
      <dgm:spPr/>
    </dgm:pt>
    <dgm:pt modelId="{79A4DC65-B8CB-6047-AD94-9A9CCAB8C7EA}" type="pres">
      <dgm:prSet presAssocID="{1AAE62A5-95E5-4B6E-BDA1-EAE9AB9DA0CE}" presName="node" presStyleLbl="node1" presStyleIdx="0" presStyleCnt="6">
        <dgm:presLayoutVars>
          <dgm:bulletEnabled val="1"/>
        </dgm:presLayoutVars>
      </dgm:prSet>
      <dgm:spPr/>
    </dgm:pt>
    <dgm:pt modelId="{C60E5AF0-DC02-CA42-AB2D-E1CAA61591B6}" type="pres">
      <dgm:prSet presAssocID="{1FDAF8C8-3D63-42F2-B752-A625B474D49F}" presName="sibTrans" presStyleCnt="0"/>
      <dgm:spPr/>
    </dgm:pt>
    <dgm:pt modelId="{7B28773F-A4F2-7B4B-B806-F5A865E8B9E6}" type="pres">
      <dgm:prSet presAssocID="{4EA4E816-DD3D-4719-9137-1C8B39501C43}" presName="node" presStyleLbl="node1" presStyleIdx="1" presStyleCnt="6">
        <dgm:presLayoutVars>
          <dgm:bulletEnabled val="1"/>
        </dgm:presLayoutVars>
      </dgm:prSet>
      <dgm:spPr/>
    </dgm:pt>
    <dgm:pt modelId="{B2CACBD1-6E3E-724D-9944-39A149C42B7D}" type="pres">
      <dgm:prSet presAssocID="{D503BFBB-83BF-447C-86AA-0543E1A454E6}" presName="sibTrans" presStyleCnt="0"/>
      <dgm:spPr/>
    </dgm:pt>
    <dgm:pt modelId="{9D122C0F-78DD-C543-B69E-6DD917C0CBC5}" type="pres">
      <dgm:prSet presAssocID="{07A3BD72-C48D-49B5-8819-CD14BBD176EA}" presName="node" presStyleLbl="node1" presStyleIdx="2" presStyleCnt="6">
        <dgm:presLayoutVars>
          <dgm:bulletEnabled val="1"/>
        </dgm:presLayoutVars>
      </dgm:prSet>
      <dgm:spPr/>
    </dgm:pt>
    <dgm:pt modelId="{AFC251A9-1001-5945-BC9F-8BF63102A9A8}" type="pres">
      <dgm:prSet presAssocID="{BFFEA0B0-BE77-445A-8787-2D8256736028}" presName="sibTrans" presStyleCnt="0"/>
      <dgm:spPr/>
    </dgm:pt>
    <dgm:pt modelId="{8E445ED1-A694-7940-BB2E-4F59E44B6A1F}" type="pres">
      <dgm:prSet presAssocID="{611240CA-2C6B-46F1-B783-CAB2F6A59DED}" presName="node" presStyleLbl="node1" presStyleIdx="3" presStyleCnt="6">
        <dgm:presLayoutVars>
          <dgm:bulletEnabled val="1"/>
        </dgm:presLayoutVars>
      </dgm:prSet>
      <dgm:spPr/>
    </dgm:pt>
    <dgm:pt modelId="{7D394B51-D4CE-1642-9960-13F71F218D4A}" type="pres">
      <dgm:prSet presAssocID="{63D89BC9-C7D3-44AD-89CA-0530C365D9E4}" presName="sibTrans" presStyleCnt="0"/>
      <dgm:spPr/>
    </dgm:pt>
    <dgm:pt modelId="{9BB998E5-D64D-CD43-9F35-C942B59E131D}" type="pres">
      <dgm:prSet presAssocID="{B52D5474-C786-4BDE-B3D9-FA2BE53D2D1E}" presName="node" presStyleLbl="node1" presStyleIdx="4" presStyleCnt="6">
        <dgm:presLayoutVars>
          <dgm:bulletEnabled val="1"/>
        </dgm:presLayoutVars>
      </dgm:prSet>
      <dgm:spPr/>
    </dgm:pt>
    <dgm:pt modelId="{8CC834C7-057D-3F49-B86C-D86A4DEFC298}" type="pres">
      <dgm:prSet presAssocID="{ED19B1B3-AB24-451A-B6BE-5B395A11F10C}" presName="sibTrans" presStyleCnt="0"/>
      <dgm:spPr/>
    </dgm:pt>
    <dgm:pt modelId="{1E9C1A8D-5D32-3F4A-8C3E-B4C539081E8A}" type="pres">
      <dgm:prSet presAssocID="{4E93E43A-85BA-4072-9BD3-FEEAA2EDCD2F}" presName="node" presStyleLbl="node1" presStyleIdx="5" presStyleCnt="6">
        <dgm:presLayoutVars>
          <dgm:bulletEnabled val="1"/>
        </dgm:presLayoutVars>
      </dgm:prSet>
      <dgm:spPr/>
    </dgm:pt>
  </dgm:ptLst>
  <dgm:cxnLst>
    <dgm:cxn modelId="{BD4D2407-1EAD-4504-B958-4AD15FD2D30C}" srcId="{6D978EB5-D6FA-4163-8DA3-18E195A6ABE0}" destId="{611240CA-2C6B-46F1-B783-CAB2F6A59DED}" srcOrd="3" destOrd="0" parTransId="{A4AE4B3A-8072-4ABC-86B1-374B463872EB}" sibTransId="{63D89BC9-C7D3-44AD-89CA-0530C365D9E4}"/>
    <dgm:cxn modelId="{C3059F17-C359-7440-A86D-7D3614E9AE84}" type="presOf" srcId="{4EA4E816-DD3D-4719-9137-1C8B39501C43}" destId="{7B28773F-A4F2-7B4B-B806-F5A865E8B9E6}" srcOrd="0" destOrd="0" presId="urn:microsoft.com/office/officeart/2005/8/layout/default"/>
    <dgm:cxn modelId="{0F700B1E-456C-7141-90E0-C2908350E245}" type="presOf" srcId="{6D978EB5-D6FA-4163-8DA3-18E195A6ABE0}" destId="{FDD8B04D-FED7-0049-BB4E-C88643AB2AC6}" srcOrd="0" destOrd="0" presId="urn:microsoft.com/office/officeart/2005/8/layout/default"/>
    <dgm:cxn modelId="{C34AD033-E983-476E-87FD-5D75D10AC5CA}" srcId="{6D978EB5-D6FA-4163-8DA3-18E195A6ABE0}" destId="{B52D5474-C786-4BDE-B3D9-FA2BE53D2D1E}" srcOrd="4" destOrd="0" parTransId="{E91CB2DB-4254-45B1-985E-6CF1FD7F0EF2}" sibTransId="{ED19B1B3-AB24-451A-B6BE-5B395A11F10C}"/>
    <dgm:cxn modelId="{E828B754-CED3-6945-A60A-1C2FD6748DD5}" type="presOf" srcId="{B52D5474-C786-4BDE-B3D9-FA2BE53D2D1E}" destId="{9BB998E5-D64D-CD43-9F35-C942B59E131D}" srcOrd="0" destOrd="0" presId="urn:microsoft.com/office/officeart/2005/8/layout/default"/>
    <dgm:cxn modelId="{FC0BFC5E-FAEB-4EAC-A9A1-EE5F6D0584C0}" srcId="{6D978EB5-D6FA-4163-8DA3-18E195A6ABE0}" destId="{07A3BD72-C48D-49B5-8819-CD14BBD176EA}" srcOrd="2" destOrd="0" parTransId="{6B04CAF8-21A9-4AE5-8A8F-83627A95C512}" sibTransId="{BFFEA0B0-BE77-445A-8787-2D8256736028}"/>
    <dgm:cxn modelId="{28FCCC6D-43BC-384C-B7D9-42F3FE58362E}" type="presOf" srcId="{1AAE62A5-95E5-4B6E-BDA1-EAE9AB9DA0CE}" destId="{79A4DC65-B8CB-6047-AD94-9A9CCAB8C7EA}" srcOrd="0" destOrd="0" presId="urn:microsoft.com/office/officeart/2005/8/layout/default"/>
    <dgm:cxn modelId="{88598578-EC22-BA4A-B05F-FFF69B966FD5}" type="presOf" srcId="{611240CA-2C6B-46F1-B783-CAB2F6A59DED}" destId="{8E445ED1-A694-7940-BB2E-4F59E44B6A1F}" srcOrd="0" destOrd="0" presId="urn:microsoft.com/office/officeart/2005/8/layout/default"/>
    <dgm:cxn modelId="{3EB4A77B-9EC7-D943-A0C5-490F61AD8F08}" type="presOf" srcId="{07A3BD72-C48D-49B5-8819-CD14BBD176EA}" destId="{9D122C0F-78DD-C543-B69E-6DD917C0CBC5}" srcOrd="0" destOrd="0" presId="urn:microsoft.com/office/officeart/2005/8/layout/default"/>
    <dgm:cxn modelId="{160D857F-FD2A-4B09-AC3B-15B94A2E0BED}" srcId="{6D978EB5-D6FA-4163-8DA3-18E195A6ABE0}" destId="{4EA4E816-DD3D-4719-9137-1C8B39501C43}" srcOrd="1" destOrd="0" parTransId="{EB02A874-2B10-4F43-BB1E-2543F0B91B7A}" sibTransId="{D503BFBB-83BF-447C-86AA-0543E1A454E6}"/>
    <dgm:cxn modelId="{B7F30588-7413-AE46-B4B4-AC8201589A35}" type="presOf" srcId="{4E93E43A-85BA-4072-9BD3-FEEAA2EDCD2F}" destId="{1E9C1A8D-5D32-3F4A-8C3E-B4C539081E8A}" srcOrd="0" destOrd="0" presId="urn:microsoft.com/office/officeart/2005/8/layout/default"/>
    <dgm:cxn modelId="{853DF1CD-8925-48BE-85AA-5BF157663B66}" srcId="{6D978EB5-D6FA-4163-8DA3-18E195A6ABE0}" destId="{1AAE62A5-95E5-4B6E-BDA1-EAE9AB9DA0CE}" srcOrd="0" destOrd="0" parTransId="{E7B0CF6E-8DF8-4B79-A57C-A2AC41D42BDE}" sibTransId="{1FDAF8C8-3D63-42F2-B752-A625B474D49F}"/>
    <dgm:cxn modelId="{1B4BD1FC-2DEA-4DC3-B262-B177AB45FE55}" srcId="{6D978EB5-D6FA-4163-8DA3-18E195A6ABE0}" destId="{4E93E43A-85BA-4072-9BD3-FEEAA2EDCD2F}" srcOrd="5" destOrd="0" parTransId="{3CC08C48-E9BE-44A8-AAF9-D76DE66BDB8A}" sibTransId="{DFE9BA93-340A-43DF-AECF-AA40225D079E}"/>
    <dgm:cxn modelId="{B8D2C7F6-6B5A-0849-A738-D9A99060B174}" type="presParOf" srcId="{FDD8B04D-FED7-0049-BB4E-C88643AB2AC6}" destId="{79A4DC65-B8CB-6047-AD94-9A9CCAB8C7EA}" srcOrd="0" destOrd="0" presId="urn:microsoft.com/office/officeart/2005/8/layout/default"/>
    <dgm:cxn modelId="{116F4459-D703-E648-B639-8CA56D36C7B8}" type="presParOf" srcId="{FDD8B04D-FED7-0049-BB4E-C88643AB2AC6}" destId="{C60E5AF0-DC02-CA42-AB2D-E1CAA61591B6}" srcOrd="1" destOrd="0" presId="urn:microsoft.com/office/officeart/2005/8/layout/default"/>
    <dgm:cxn modelId="{F2486012-7D72-2A4B-8D33-A0DD132A57B7}" type="presParOf" srcId="{FDD8B04D-FED7-0049-BB4E-C88643AB2AC6}" destId="{7B28773F-A4F2-7B4B-B806-F5A865E8B9E6}" srcOrd="2" destOrd="0" presId="urn:microsoft.com/office/officeart/2005/8/layout/default"/>
    <dgm:cxn modelId="{AE1C6891-88CA-624A-96A9-2B3CE7A75B0E}" type="presParOf" srcId="{FDD8B04D-FED7-0049-BB4E-C88643AB2AC6}" destId="{B2CACBD1-6E3E-724D-9944-39A149C42B7D}" srcOrd="3" destOrd="0" presId="urn:microsoft.com/office/officeart/2005/8/layout/default"/>
    <dgm:cxn modelId="{BB58F972-84D3-0549-A2C9-0EAE143BED08}" type="presParOf" srcId="{FDD8B04D-FED7-0049-BB4E-C88643AB2AC6}" destId="{9D122C0F-78DD-C543-B69E-6DD917C0CBC5}" srcOrd="4" destOrd="0" presId="urn:microsoft.com/office/officeart/2005/8/layout/default"/>
    <dgm:cxn modelId="{7A3EB34A-A527-9244-8DA9-9C40F56C4971}" type="presParOf" srcId="{FDD8B04D-FED7-0049-BB4E-C88643AB2AC6}" destId="{AFC251A9-1001-5945-BC9F-8BF63102A9A8}" srcOrd="5" destOrd="0" presId="urn:microsoft.com/office/officeart/2005/8/layout/default"/>
    <dgm:cxn modelId="{4E8E9135-F7DD-8945-81A4-B3FC58C7CAD6}" type="presParOf" srcId="{FDD8B04D-FED7-0049-BB4E-C88643AB2AC6}" destId="{8E445ED1-A694-7940-BB2E-4F59E44B6A1F}" srcOrd="6" destOrd="0" presId="urn:microsoft.com/office/officeart/2005/8/layout/default"/>
    <dgm:cxn modelId="{76314D83-BE6D-9D40-804D-650EF696C0DE}" type="presParOf" srcId="{FDD8B04D-FED7-0049-BB4E-C88643AB2AC6}" destId="{7D394B51-D4CE-1642-9960-13F71F218D4A}" srcOrd="7" destOrd="0" presId="urn:microsoft.com/office/officeart/2005/8/layout/default"/>
    <dgm:cxn modelId="{E5E8D6A0-94D4-4440-B59C-091BD1B78F5C}" type="presParOf" srcId="{FDD8B04D-FED7-0049-BB4E-C88643AB2AC6}" destId="{9BB998E5-D64D-CD43-9F35-C942B59E131D}" srcOrd="8" destOrd="0" presId="urn:microsoft.com/office/officeart/2005/8/layout/default"/>
    <dgm:cxn modelId="{B89BE1FC-B3FA-434E-B787-40036A42A6BC}" type="presParOf" srcId="{FDD8B04D-FED7-0049-BB4E-C88643AB2AC6}" destId="{8CC834C7-057D-3F49-B86C-D86A4DEFC298}" srcOrd="9" destOrd="0" presId="urn:microsoft.com/office/officeart/2005/8/layout/default"/>
    <dgm:cxn modelId="{8553AA1A-13FB-064F-9920-B4FE7643B8F9}" type="presParOf" srcId="{FDD8B04D-FED7-0049-BB4E-C88643AB2AC6}" destId="{1E9C1A8D-5D32-3F4A-8C3E-B4C539081E8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82B6-4290-8046-816C-07BCE60A944F}">
      <dsp:nvSpPr>
        <dsp:cNvPr id="0" name=""/>
        <dsp:cNvSpPr/>
      </dsp:nvSpPr>
      <dsp:spPr>
        <a:xfrm>
          <a:off x="0" y="0"/>
          <a:ext cx="104546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AD402-6001-EE4B-86D9-C9E4EB293647}">
      <dsp:nvSpPr>
        <dsp:cNvPr id="0" name=""/>
        <dsp:cNvSpPr/>
      </dsp:nvSpPr>
      <dsp:spPr>
        <a:xfrm>
          <a:off x="0" y="0"/>
          <a:ext cx="2090928" cy="515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/>
            <a:t>The contributions of the EHR STAR include</a:t>
          </a:r>
          <a:endParaRPr lang="en-US" sz="2600" kern="1200"/>
        </a:p>
      </dsp:txBody>
      <dsp:txXfrm>
        <a:off x="0" y="0"/>
        <a:ext cx="2090928" cy="5155347"/>
      </dsp:txXfrm>
    </dsp:sp>
    <dsp:sp modelId="{C9B4CB15-9652-8347-944C-8143C763F1F3}">
      <dsp:nvSpPr>
        <dsp:cNvPr id="0" name=""/>
        <dsp:cNvSpPr/>
      </dsp:nvSpPr>
      <dsp:spPr>
        <a:xfrm>
          <a:off x="2247747" y="48583"/>
          <a:ext cx="8206892" cy="97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An up-to-date overview of EHR Visualization literature: </a:t>
          </a:r>
          <a:r>
            <a:rPr lang="en-US" sz="2400" kern="1200"/>
            <a:t>200+</a:t>
          </a:r>
          <a:r>
            <a:rPr lang="en-US" sz="2400" b="0" kern="1200"/>
            <a:t> related references, </a:t>
          </a:r>
          <a:r>
            <a:rPr lang="en-US" sz="2400" kern="1200"/>
            <a:t>19 tables</a:t>
          </a:r>
        </a:p>
      </dsp:txBody>
      <dsp:txXfrm>
        <a:off x="2247747" y="48583"/>
        <a:ext cx="8206892" cy="971662"/>
      </dsp:txXfrm>
    </dsp:sp>
    <dsp:sp modelId="{E1C10DFD-276A-394D-ABD9-47C45E54570A}">
      <dsp:nvSpPr>
        <dsp:cNvPr id="0" name=""/>
        <dsp:cNvSpPr/>
      </dsp:nvSpPr>
      <dsp:spPr>
        <a:xfrm>
          <a:off x="2090928" y="1020245"/>
          <a:ext cx="8363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E412C-AA00-BB45-8503-98E0F79981EF}">
      <dsp:nvSpPr>
        <dsp:cNvPr id="0" name=""/>
        <dsp:cNvSpPr/>
      </dsp:nvSpPr>
      <dsp:spPr>
        <a:xfrm>
          <a:off x="2247747" y="1068828"/>
          <a:ext cx="8206892" cy="97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Novel classifications of the literature based on reoccurring themes and the Unified Medical Language System (UMLS)</a:t>
          </a:r>
          <a:endParaRPr lang="en-US" sz="2400" kern="1200" dirty="0"/>
        </a:p>
      </dsp:txBody>
      <dsp:txXfrm>
        <a:off x="2247747" y="1068828"/>
        <a:ext cx="8206892" cy="971662"/>
      </dsp:txXfrm>
    </dsp:sp>
    <dsp:sp modelId="{3D9709DE-90A3-754F-9DF9-CABB4898321C}">
      <dsp:nvSpPr>
        <dsp:cNvPr id="0" name=""/>
        <dsp:cNvSpPr/>
      </dsp:nvSpPr>
      <dsp:spPr>
        <a:xfrm>
          <a:off x="2090928" y="2040490"/>
          <a:ext cx="8363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DEBFB-8C5B-374E-BCEB-D74BB5381500}">
      <dsp:nvSpPr>
        <dsp:cNvPr id="0" name=""/>
        <dsp:cNvSpPr/>
      </dsp:nvSpPr>
      <dsp:spPr>
        <a:xfrm>
          <a:off x="2247747" y="2089073"/>
          <a:ext cx="8206892" cy="97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A survey of open access health data sources </a:t>
          </a:r>
          <a:endParaRPr lang="en-US" sz="2400" kern="1200"/>
        </a:p>
      </dsp:txBody>
      <dsp:txXfrm>
        <a:off x="2247747" y="2089073"/>
        <a:ext cx="8206892" cy="971662"/>
      </dsp:txXfrm>
    </dsp:sp>
    <dsp:sp modelId="{9CC2A2A2-7D3E-1845-A36D-6B2BBBC9094A}">
      <dsp:nvSpPr>
        <dsp:cNvPr id="0" name=""/>
        <dsp:cNvSpPr/>
      </dsp:nvSpPr>
      <dsp:spPr>
        <a:xfrm>
          <a:off x="2090928" y="3060735"/>
          <a:ext cx="8363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42B8E-124B-484E-9D71-A53F76EEF431}">
      <dsp:nvSpPr>
        <dsp:cNvPr id="0" name=""/>
        <dsp:cNvSpPr/>
      </dsp:nvSpPr>
      <dsp:spPr>
        <a:xfrm>
          <a:off x="2247747" y="3109318"/>
          <a:ext cx="8206892" cy="97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An overview of future challenges and unsolved problems in the field</a:t>
          </a:r>
          <a:endParaRPr lang="en-US" sz="2400" kern="1200"/>
        </a:p>
      </dsp:txBody>
      <dsp:txXfrm>
        <a:off x="2247747" y="3109318"/>
        <a:ext cx="8206892" cy="971662"/>
      </dsp:txXfrm>
    </dsp:sp>
    <dsp:sp modelId="{D69DEFBC-69BB-5340-99CC-19D7ED064267}">
      <dsp:nvSpPr>
        <dsp:cNvPr id="0" name=""/>
        <dsp:cNvSpPr/>
      </dsp:nvSpPr>
      <dsp:spPr>
        <a:xfrm>
          <a:off x="2090928" y="4080980"/>
          <a:ext cx="8363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E55DB-71F8-554A-A343-E9A8D8420814}">
      <dsp:nvSpPr>
        <dsp:cNvPr id="0" name=""/>
        <dsp:cNvSpPr/>
      </dsp:nvSpPr>
      <dsp:spPr>
        <a:xfrm>
          <a:off x="2247747" y="4129563"/>
          <a:ext cx="8206892" cy="971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An interactive EHR literature and data browser, </a:t>
          </a:r>
          <a:r>
            <a:rPr lang="en-US" sz="2400" b="0" kern="1200">
              <a:hlinkClick xmlns:r="http://schemas.openxmlformats.org/officeDocument/2006/relationships" r:id="rId1"/>
            </a:rPr>
            <a:t>https://ehr.wangqiru.com/</a:t>
          </a:r>
          <a:endParaRPr lang="en-US" sz="2400" kern="1200"/>
        </a:p>
      </dsp:txBody>
      <dsp:txXfrm>
        <a:off x="2247747" y="4129563"/>
        <a:ext cx="8206892" cy="971662"/>
      </dsp:txXfrm>
    </dsp:sp>
    <dsp:sp modelId="{F7BF06A0-A2F7-1242-A1A9-4821645BDEEA}">
      <dsp:nvSpPr>
        <dsp:cNvPr id="0" name=""/>
        <dsp:cNvSpPr/>
      </dsp:nvSpPr>
      <dsp:spPr>
        <a:xfrm>
          <a:off x="2090928" y="5101225"/>
          <a:ext cx="83637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DC65-B8CB-6047-AD94-9A9CCAB8C7EA}">
      <dsp:nvSpPr>
        <dsp:cNvPr id="0" name=""/>
        <dsp:cNvSpPr/>
      </dsp:nvSpPr>
      <dsp:spPr>
        <a:xfrm>
          <a:off x="0" y="554828"/>
          <a:ext cx="2058277" cy="12349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Open Access Health Data</a:t>
          </a:r>
          <a:endParaRPr lang="en-US" sz="2100" kern="1200"/>
        </a:p>
      </dsp:txBody>
      <dsp:txXfrm>
        <a:off x="0" y="554828"/>
        <a:ext cx="2058277" cy="1234966"/>
      </dsp:txXfrm>
    </dsp:sp>
    <dsp:sp modelId="{7B28773F-A4F2-7B4B-B806-F5A865E8B9E6}">
      <dsp:nvSpPr>
        <dsp:cNvPr id="0" name=""/>
        <dsp:cNvSpPr/>
      </dsp:nvSpPr>
      <dsp:spPr>
        <a:xfrm>
          <a:off x="2264105" y="554828"/>
          <a:ext cx="2058277" cy="1234966"/>
        </a:xfrm>
        <a:prstGeom prst="rect">
          <a:avLst/>
        </a:prstGeom>
        <a:solidFill>
          <a:schemeClr val="accent5">
            <a:hueOff val="1208093"/>
            <a:satOff val="5170"/>
            <a:lumOff val="6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Challenges</a:t>
          </a:r>
          <a:endParaRPr lang="en-US" sz="2100" kern="1200"/>
        </a:p>
      </dsp:txBody>
      <dsp:txXfrm>
        <a:off x="2264105" y="554828"/>
        <a:ext cx="2058277" cy="1234966"/>
      </dsp:txXfrm>
    </dsp:sp>
    <dsp:sp modelId="{9D122C0F-78DD-C543-B69E-6DD917C0CBC5}">
      <dsp:nvSpPr>
        <dsp:cNvPr id="0" name=""/>
        <dsp:cNvSpPr/>
      </dsp:nvSpPr>
      <dsp:spPr>
        <a:xfrm>
          <a:off x="4528211" y="554828"/>
          <a:ext cx="2058277" cy="1234966"/>
        </a:xfrm>
        <a:prstGeom prst="rect">
          <a:avLst/>
        </a:prstGeom>
        <a:solidFill>
          <a:schemeClr val="accent5">
            <a:hueOff val="2416187"/>
            <a:satOff val="10340"/>
            <a:lumOff val="13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Search Methodology</a:t>
          </a:r>
          <a:endParaRPr lang="en-US" sz="2100" kern="1200"/>
        </a:p>
      </dsp:txBody>
      <dsp:txXfrm>
        <a:off x="4528211" y="554828"/>
        <a:ext cx="2058277" cy="1234966"/>
      </dsp:txXfrm>
    </dsp:sp>
    <dsp:sp modelId="{8E445ED1-A694-7940-BB2E-4F59E44B6A1F}">
      <dsp:nvSpPr>
        <dsp:cNvPr id="0" name=""/>
        <dsp:cNvSpPr/>
      </dsp:nvSpPr>
      <dsp:spPr>
        <a:xfrm>
          <a:off x="0" y="1995623"/>
          <a:ext cx="2058277" cy="1234966"/>
        </a:xfrm>
        <a:prstGeom prst="rect">
          <a:avLst/>
        </a:prstGeom>
        <a:solidFill>
          <a:schemeClr val="accent5">
            <a:hueOff val="3624280"/>
            <a:satOff val="15511"/>
            <a:lumOff val="20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Scope</a:t>
          </a:r>
          <a:endParaRPr lang="en-US" sz="2100" kern="1200"/>
        </a:p>
      </dsp:txBody>
      <dsp:txXfrm>
        <a:off x="0" y="1995623"/>
        <a:ext cx="2058277" cy="1234966"/>
      </dsp:txXfrm>
    </dsp:sp>
    <dsp:sp modelId="{9BB998E5-D64D-CD43-9F35-C942B59E131D}">
      <dsp:nvSpPr>
        <dsp:cNvPr id="0" name=""/>
        <dsp:cNvSpPr/>
      </dsp:nvSpPr>
      <dsp:spPr>
        <a:xfrm>
          <a:off x="2264105" y="1995623"/>
          <a:ext cx="2058277" cy="1234966"/>
        </a:xfrm>
        <a:prstGeom prst="rect">
          <a:avLst/>
        </a:prstGeom>
        <a:solidFill>
          <a:schemeClr val="accent5">
            <a:hueOff val="4832373"/>
            <a:satOff val="20681"/>
            <a:lumOff val="26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Sources Classification</a:t>
          </a:r>
          <a:endParaRPr lang="en-US" sz="2100" kern="1200"/>
        </a:p>
      </dsp:txBody>
      <dsp:txXfrm>
        <a:off x="2264105" y="1995623"/>
        <a:ext cx="2058277" cy="1234966"/>
      </dsp:txXfrm>
    </dsp:sp>
    <dsp:sp modelId="{1E9C1A8D-5D32-3F4A-8C3E-B4C539081E8A}">
      <dsp:nvSpPr>
        <dsp:cNvPr id="0" name=""/>
        <dsp:cNvSpPr/>
      </dsp:nvSpPr>
      <dsp:spPr>
        <a:xfrm>
          <a:off x="4528211" y="1995623"/>
          <a:ext cx="2058277" cy="1234966"/>
        </a:xfrm>
        <a:prstGeom prst="rect">
          <a:avLst/>
        </a:prstGeom>
        <a:solidFill>
          <a:schemeClr val="accent5">
            <a:hueOff val="6040466"/>
            <a:satOff val="25851"/>
            <a:lumOff val="3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Not possible to cover all details in presentation.</a:t>
          </a:r>
          <a:endParaRPr lang="en-US" sz="2100" kern="1200"/>
        </a:p>
      </dsp:txBody>
      <dsp:txXfrm>
        <a:off x="4528211" y="1995623"/>
        <a:ext cx="2058277" cy="1234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568FB-6619-D546-9E38-366459948015}">
      <dsp:nvSpPr>
        <dsp:cNvPr id="0" name=""/>
        <dsp:cNvSpPr/>
      </dsp:nvSpPr>
      <dsp:spPr>
        <a:xfrm>
          <a:off x="0" y="9"/>
          <a:ext cx="1045464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Diverse Literature Sources</a:t>
          </a:r>
        </a:p>
      </dsp:txBody>
      <dsp:txXfrm>
        <a:off x="33127" y="33136"/>
        <a:ext cx="10388386" cy="612346"/>
      </dsp:txXfrm>
    </dsp:sp>
    <dsp:sp modelId="{9F20BCF5-BCD0-D149-AEE2-382DFBE0C88A}">
      <dsp:nvSpPr>
        <dsp:cNvPr id="0" name=""/>
        <dsp:cNvSpPr/>
      </dsp:nvSpPr>
      <dsp:spPr>
        <a:xfrm>
          <a:off x="0" y="762129"/>
          <a:ext cx="1045464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Multidisciplinary Research Themes</a:t>
          </a:r>
        </a:p>
      </dsp:txBody>
      <dsp:txXfrm>
        <a:off x="33127" y="795256"/>
        <a:ext cx="10388386" cy="612346"/>
      </dsp:txXfrm>
    </dsp:sp>
    <dsp:sp modelId="{B5F7E365-7C69-904E-BDDC-234CEA67B7CF}">
      <dsp:nvSpPr>
        <dsp:cNvPr id="0" name=""/>
        <dsp:cNvSpPr/>
      </dsp:nvSpPr>
      <dsp:spPr>
        <a:xfrm>
          <a:off x="0" y="1524249"/>
          <a:ext cx="1045464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Inconsistent Terminology</a:t>
          </a:r>
        </a:p>
      </dsp:txBody>
      <dsp:txXfrm>
        <a:off x="33127" y="1557376"/>
        <a:ext cx="10388386" cy="612346"/>
      </dsp:txXfrm>
    </dsp:sp>
    <dsp:sp modelId="{103EAA00-5E15-A442-BA48-9B2AC090205D}">
      <dsp:nvSpPr>
        <dsp:cNvPr id="0" name=""/>
        <dsp:cNvSpPr/>
      </dsp:nvSpPr>
      <dsp:spPr>
        <a:xfrm>
          <a:off x="0" y="2286369"/>
          <a:ext cx="10454640" cy="678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Health Data Challenges</a:t>
          </a:r>
        </a:p>
      </dsp:txBody>
      <dsp:txXfrm>
        <a:off x="33127" y="2319496"/>
        <a:ext cx="10388386" cy="612346"/>
      </dsp:txXfrm>
    </dsp:sp>
    <dsp:sp modelId="{4748076A-9FF6-BA41-A66D-2173D1518B82}">
      <dsp:nvSpPr>
        <dsp:cNvPr id="0" name=""/>
        <dsp:cNvSpPr/>
      </dsp:nvSpPr>
      <dsp:spPr>
        <a:xfrm>
          <a:off x="0" y="2964969"/>
          <a:ext cx="10454640" cy="1860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1935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Acquisition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Data Protection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Data Heterogeneity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Scalability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High-dimensionality</a:t>
          </a:r>
        </a:p>
      </dsp:txBody>
      <dsp:txXfrm>
        <a:off x="0" y="2964969"/>
        <a:ext cx="10454640" cy="1860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1CF5-B4D1-9145-8047-0660EA32F60B}">
      <dsp:nvSpPr>
        <dsp:cNvPr id="0" name=""/>
        <dsp:cNvSpPr/>
      </dsp:nvSpPr>
      <dsp:spPr>
        <a:xfrm>
          <a:off x="0" y="0"/>
          <a:ext cx="74842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89772-15AF-5448-A1E9-E059C72690B6}">
      <dsp:nvSpPr>
        <dsp:cNvPr id="0" name=""/>
        <dsp:cNvSpPr/>
      </dsp:nvSpPr>
      <dsp:spPr>
        <a:xfrm>
          <a:off x="0" y="0"/>
          <a:ext cx="1496858" cy="5691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Various terms used throughout literature.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No standard definition of EHR</a:t>
          </a:r>
          <a:endParaRPr lang="en-US" sz="2100" kern="1200" dirty="0"/>
        </a:p>
      </dsp:txBody>
      <dsp:txXfrm>
        <a:off x="0" y="0"/>
        <a:ext cx="1496858" cy="5691886"/>
      </dsp:txXfrm>
    </dsp:sp>
    <dsp:sp modelId="{70F51FD5-D42A-9C43-ADE5-9D8A22196803}">
      <dsp:nvSpPr>
        <dsp:cNvPr id="0" name=""/>
        <dsp:cNvSpPr/>
      </dsp:nvSpPr>
      <dsp:spPr>
        <a:xfrm>
          <a:off x="1609122" y="53639"/>
          <a:ext cx="5875168" cy="107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EHR</a:t>
          </a:r>
          <a:r>
            <a:rPr lang="en-US" sz="1700" kern="1200" dirty="0"/>
            <a:t> </a:t>
          </a:r>
          <a:r>
            <a:rPr lang="en-US" sz="1700" b="0" kern="1200" dirty="0"/>
            <a:t>(</a:t>
          </a:r>
          <a:r>
            <a:rPr lang="en-US" sz="1700" kern="1200" dirty="0"/>
            <a:t>Electronic Health Record</a:t>
          </a:r>
          <a:r>
            <a:rPr lang="en-US" sz="1700" b="0" kern="1200" dirty="0"/>
            <a:t>): </a:t>
          </a:r>
          <a:r>
            <a:rPr lang="en-GB" sz="1700" b="0" kern="1200" dirty="0"/>
            <a:t>longitudinal collection of comprehensive patient medical information in machine readable formats, maintained and shared by healthcare providers, and stored securely in an electronic system.</a:t>
          </a:r>
          <a:endParaRPr lang="en-US" sz="1700" kern="1200" dirty="0"/>
        </a:p>
      </dsp:txBody>
      <dsp:txXfrm>
        <a:off x="1609122" y="53639"/>
        <a:ext cx="5875168" cy="1072787"/>
      </dsp:txXfrm>
    </dsp:sp>
    <dsp:sp modelId="{68583630-D732-2549-9204-0580A422AE14}">
      <dsp:nvSpPr>
        <dsp:cNvPr id="0" name=""/>
        <dsp:cNvSpPr/>
      </dsp:nvSpPr>
      <dsp:spPr>
        <a:xfrm>
          <a:off x="1496858" y="1126426"/>
          <a:ext cx="59874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9C9EE-4E9F-DA42-8275-6513B8E1B1C3}">
      <dsp:nvSpPr>
        <dsp:cNvPr id="0" name=""/>
        <dsp:cNvSpPr/>
      </dsp:nvSpPr>
      <dsp:spPr>
        <a:xfrm>
          <a:off x="1609122" y="1180065"/>
          <a:ext cx="5875168" cy="107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EMR</a:t>
          </a:r>
          <a:r>
            <a:rPr lang="en-US" sz="1700" kern="1200" dirty="0"/>
            <a:t> </a:t>
          </a:r>
          <a:r>
            <a:rPr lang="en-US" sz="1700" b="0" kern="1200" dirty="0"/>
            <a:t>(</a:t>
          </a:r>
          <a:r>
            <a:rPr lang="en-US" sz="1700" kern="1200" dirty="0"/>
            <a:t>Electronic Medical Record</a:t>
          </a:r>
          <a:r>
            <a:rPr lang="en-US" sz="1700" b="0" kern="1200" dirty="0"/>
            <a:t>)</a:t>
          </a:r>
          <a:r>
            <a:rPr lang="en-US" sz="1700" kern="1200" dirty="0"/>
            <a:t>: </a:t>
          </a:r>
          <a:r>
            <a:rPr lang="en-US" sz="1700" b="0" kern="1200" dirty="0"/>
            <a:t>EHR used internally only</a:t>
          </a:r>
          <a:endParaRPr lang="en-US" sz="1700" kern="1200" dirty="0"/>
        </a:p>
      </dsp:txBody>
      <dsp:txXfrm>
        <a:off x="1609122" y="1180065"/>
        <a:ext cx="5875168" cy="1072787"/>
      </dsp:txXfrm>
    </dsp:sp>
    <dsp:sp modelId="{0CC6E4FF-AB50-094F-990C-688D2B975DCE}">
      <dsp:nvSpPr>
        <dsp:cNvPr id="0" name=""/>
        <dsp:cNvSpPr/>
      </dsp:nvSpPr>
      <dsp:spPr>
        <a:xfrm>
          <a:off x="1496858" y="2252852"/>
          <a:ext cx="59874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36999-CD3B-1D44-98C7-0E4233C885B3}">
      <dsp:nvSpPr>
        <dsp:cNvPr id="0" name=""/>
        <dsp:cNvSpPr/>
      </dsp:nvSpPr>
      <dsp:spPr>
        <a:xfrm>
          <a:off x="1609122" y="2306492"/>
          <a:ext cx="5875168" cy="107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PHR</a:t>
          </a:r>
          <a:r>
            <a:rPr lang="en-US" sz="1700" b="0" kern="1200" dirty="0"/>
            <a:t> (</a:t>
          </a:r>
          <a:r>
            <a:rPr lang="en-US" sz="1700" kern="1200" dirty="0"/>
            <a:t>Personal Health Record</a:t>
          </a:r>
          <a:r>
            <a:rPr lang="en-US" sz="1700" b="0" kern="1200" dirty="0"/>
            <a:t>)</a:t>
          </a:r>
          <a:r>
            <a:rPr lang="en-US" sz="1700" kern="1200" dirty="0"/>
            <a:t>:</a:t>
          </a:r>
          <a:r>
            <a:rPr lang="en-US" sz="1700" b="0" kern="1200" dirty="0"/>
            <a:t> Managed by data owner, i.e., the individual, shared only when authorized.</a:t>
          </a:r>
          <a:endParaRPr lang="en-US" sz="1700" kern="1200" dirty="0"/>
        </a:p>
      </dsp:txBody>
      <dsp:txXfrm>
        <a:off x="1609122" y="2306492"/>
        <a:ext cx="5875168" cy="1072787"/>
      </dsp:txXfrm>
    </dsp:sp>
    <dsp:sp modelId="{3721375D-6922-B645-B26A-DB815DDB23EF}">
      <dsp:nvSpPr>
        <dsp:cNvPr id="0" name=""/>
        <dsp:cNvSpPr/>
      </dsp:nvSpPr>
      <dsp:spPr>
        <a:xfrm>
          <a:off x="1496858" y="3379279"/>
          <a:ext cx="59874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49AEE-E3C0-DD47-841E-C32DAE904C88}">
      <dsp:nvSpPr>
        <dsp:cNvPr id="0" name=""/>
        <dsp:cNvSpPr/>
      </dsp:nvSpPr>
      <dsp:spPr>
        <a:xfrm>
          <a:off x="1609122" y="3432918"/>
          <a:ext cx="5875168" cy="107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/>
            <a:t>PopHR</a:t>
          </a:r>
          <a:r>
            <a:rPr lang="en-US" sz="1700" b="0" kern="1200" dirty="0"/>
            <a:t> (</a:t>
          </a:r>
          <a:r>
            <a:rPr lang="en-US" sz="1700" kern="1200" dirty="0"/>
            <a:t>Population Health Record</a:t>
          </a:r>
          <a:r>
            <a:rPr lang="en-US" sz="1700" b="0" kern="1200" dirty="0"/>
            <a:t>): Same as EHR but defined on a given population</a:t>
          </a:r>
          <a:endParaRPr lang="en-US" sz="1700" kern="1200" dirty="0"/>
        </a:p>
      </dsp:txBody>
      <dsp:txXfrm>
        <a:off x="1609122" y="3432918"/>
        <a:ext cx="5875168" cy="1072787"/>
      </dsp:txXfrm>
    </dsp:sp>
    <dsp:sp modelId="{6470E2C1-2604-7A48-8EC6-E7D6876129EF}">
      <dsp:nvSpPr>
        <dsp:cNvPr id="0" name=""/>
        <dsp:cNvSpPr/>
      </dsp:nvSpPr>
      <dsp:spPr>
        <a:xfrm>
          <a:off x="1496858" y="4505705"/>
          <a:ext cx="59874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0B95A-6416-8645-9843-BF95D3ABDEE0}">
      <dsp:nvSpPr>
        <dsp:cNvPr id="0" name=""/>
        <dsp:cNvSpPr/>
      </dsp:nvSpPr>
      <dsp:spPr>
        <a:xfrm>
          <a:off x="1609122" y="4559345"/>
          <a:ext cx="5875168" cy="107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UMLS</a:t>
          </a:r>
          <a:r>
            <a:rPr lang="en-US" sz="1700" kern="1200" dirty="0"/>
            <a:t> </a:t>
          </a:r>
          <a:r>
            <a:rPr lang="en-US" sz="1700" b="0" kern="1200" dirty="0"/>
            <a:t>(</a:t>
          </a:r>
          <a:r>
            <a:rPr lang="en-US" sz="1700" kern="1200" dirty="0"/>
            <a:t>Unified Medical Language System</a:t>
          </a:r>
          <a:r>
            <a:rPr lang="en-US" sz="1700" b="0" kern="1200" dirty="0"/>
            <a:t>)</a:t>
          </a:r>
          <a:r>
            <a:rPr lang="en-US" sz="1700" kern="1200" dirty="0"/>
            <a:t>: </a:t>
          </a:r>
          <a:r>
            <a:rPr lang="en-US" sz="1700" b="0" kern="1200" dirty="0"/>
            <a:t>A standardized list (2.5 million) of medical concepts, terms with unique IDs.</a:t>
          </a:r>
          <a:endParaRPr lang="en-US" sz="1700" kern="1200" dirty="0"/>
        </a:p>
      </dsp:txBody>
      <dsp:txXfrm>
        <a:off x="1609122" y="4559345"/>
        <a:ext cx="5875168" cy="1072787"/>
      </dsp:txXfrm>
    </dsp:sp>
    <dsp:sp modelId="{564F8851-0D96-214C-B48A-BEB23B9226EA}">
      <dsp:nvSpPr>
        <dsp:cNvPr id="0" name=""/>
        <dsp:cNvSpPr/>
      </dsp:nvSpPr>
      <dsp:spPr>
        <a:xfrm>
          <a:off x="1496858" y="5632132"/>
          <a:ext cx="59874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4DC65-B8CB-6047-AD94-9A9CCAB8C7EA}">
      <dsp:nvSpPr>
        <dsp:cNvPr id="0" name=""/>
        <dsp:cNvSpPr/>
      </dsp:nvSpPr>
      <dsp:spPr>
        <a:xfrm>
          <a:off x="0" y="554828"/>
          <a:ext cx="2058277" cy="12349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Open Access Health Data</a:t>
          </a:r>
          <a:endParaRPr lang="en-US" sz="2100" kern="1200"/>
        </a:p>
      </dsp:txBody>
      <dsp:txXfrm>
        <a:off x="0" y="554828"/>
        <a:ext cx="2058277" cy="1234966"/>
      </dsp:txXfrm>
    </dsp:sp>
    <dsp:sp modelId="{7B28773F-A4F2-7B4B-B806-F5A865E8B9E6}">
      <dsp:nvSpPr>
        <dsp:cNvPr id="0" name=""/>
        <dsp:cNvSpPr/>
      </dsp:nvSpPr>
      <dsp:spPr>
        <a:xfrm>
          <a:off x="2264105" y="554828"/>
          <a:ext cx="2058277" cy="1234966"/>
        </a:xfrm>
        <a:prstGeom prst="rect">
          <a:avLst/>
        </a:prstGeom>
        <a:solidFill>
          <a:schemeClr val="accent5">
            <a:hueOff val="1208093"/>
            <a:satOff val="5170"/>
            <a:lumOff val="6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Challenges</a:t>
          </a:r>
          <a:endParaRPr lang="en-US" sz="2100" kern="1200"/>
        </a:p>
      </dsp:txBody>
      <dsp:txXfrm>
        <a:off x="2264105" y="554828"/>
        <a:ext cx="2058277" cy="1234966"/>
      </dsp:txXfrm>
    </dsp:sp>
    <dsp:sp modelId="{9D122C0F-78DD-C543-B69E-6DD917C0CBC5}">
      <dsp:nvSpPr>
        <dsp:cNvPr id="0" name=""/>
        <dsp:cNvSpPr/>
      </dsp:nvSpPr>
      <dsp:spPr>
        <a:xfrm>
          <a:off x="4528211" y="554828"/>
          <a:ext cx="2058277" cy="1234966"/>
        </a:xfrm>
        <a:prstGeom prst="rect">
          <a:avLst/>
        </a:prstGeom>
        <a:solidFill>
          <a:schemeClr val="accent5">
            <a:hueOff val="2416187"/>
            <a:satOff val="10340"/>
            <a:lumOff val="13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Search Methodology</a:t>
          </a:r>
          <a:endParaRPr lang="en-US" sz="2100" kern="1200"/>
        </a:p>
      </dsp:txBody>
      <dsp:txXfrm>
        <a:off x="4528211" y="554828"/>
        <a:ext cx="2058277" cy="1234966"/>
      </dsp:txXfrm>
    </dsp:sp>
    <dsp:sp modelId="{8E445ED1-A694-7940-BB2E-4F59E44B6A1F}">
      <dsp:nvSpPr>
        <dsp:cNvPr id="0" name=""/>
        <dsp:cNvSpPr/>
      </dsp:nvSpPr>
      <dsp:spPr>
        <a:xfrm>
          <a:off x="0" y="1995623"/>
          <a:ext cx="2058277" cy="1234966"/>
        </a:xfrm>
        <a:prstGeom prst="rect">
          <a:avLst/>
        </a:prstGeom>
        <a:solidFill>
          <a:schemeClr val="accent5">
            <a:hueOff val="3624280"/>
            <a:satOff val="15511"/>
            <a:lumOff val="20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Scope</a:t>
          </a:r>
          <a:endParaRPr lang="en-US" sz="2100" kern="1200"/>
        </a:p>
      </dsp:txBody>
      <dsp:txXfrm>
        <a:off x="0" y="1995623"/>
        <a:ext cx="2058277" cy="1234966"/>
      </dsp:txXfrm>
    </dsp:sp>
    <dsp:sp modelId="{9BB998E5-D64D-CD43-9F35-C942B59E131D}">
      <dsp:nvSpPr>
        <dsp:cNvPr id="0" name=""/>
        <dsp:cNvSpPr/>
      </dsp:nvSpPr>
      <dsp:spPr>
        <a:xfrm>
          <a:off x="2264105" y="1995623"/>
          <a:ext cx="2058277" cy="1234966"/>
        </a:xfrm>
        <a:prstGeom prst="rect">
          <a:avLst/>
        </a:prstGeom>
        <a:solidFill>
          <a:schemeClr val="accent5">
            <a:hueOff val="4832373"/>
            <a:satOff val="20681"/>
            <a:lumOff val="26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Health Data Sources Classification</a:t>
          </a:r>
          <a:endParaRPr lang="en-US" sz="2100" kern="1200"/>
        </a:p>
      </dsp:txBody>
      <dsp:txXfrm>
        <a:off x="2264105" y="1995623"/>
        <a:ext cx="2058277" cy="1234966"/>
      </dsp:txXfrm>
    </dsp:sp>
    <dsp:sp modelId="{1E9C1A8D-5D32-3F4A-8C3E-B4C539081E8A}">
      <dsp:nvSpPr>
        <dsp:cNvPr id="0" name=""/>
        <dsp:cNvSpPr/>
      </dsp:nvSpPr>
      <dsp:spPr>
        <a:xfrm>
          <a:off x="4528211" y="1995623"/>
          <a:ext cx="2058277" cy="1234966"/>
        </a:xfrm>
        <a:prstGeom prst="rect">
          <a:avLst/>
        </a:prstGeom>
        <a:solidFill>
          <a:schemeClr val="accent5">
            <a:hueOff val="6040466"/>
            <a:satOff val="25851"/>
            <a:lumOff val="3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Not possible to cover all details in presentation.</a:t>
          </a:r>
          <a:endParaRPr lang="en-US" sz="2100" kern="1200"/>
        </a:p>
      </dsp:txBody>
      <dsp:txXfrm>
        <a:off x="4528211" y="1995623"/>
        <a:ext cx="2058277" cy="1234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>
                <a:latin typeface="Arial" panose="020B0604020202020204" pitchFamily="34" charset="0"/>
              </a:rPr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04BF2-D7DF-479C-9EF9-FF247B43B6E6}" type="datetime1">
              <a:rPr lang="en-GB" smtClean="0">
                <a:latin typeface="Arial" panose="020B0604020202020204" pitchFamily="34" charset="0"/>
              </a:rPr>
              <a:t>07/06/2022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>
                <a:latin typeface="Arial" panose="020B0604020202020204" pitchFamily="34" charset="0"/>
              </a:rPr>
              <a:t>Your Department Name etc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EDAF-6BFF-4ECB-9F4E-2D4AAE5E0143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631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AF5A3-63BC-4A87-859D-8ED86BB4B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01821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85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Table 1 second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01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Table 1 second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662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Table 1 second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3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4, top rows, EHR, EMR, and Others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1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4, top rows, EHR, EMR, and Others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70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39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8, top rows, overview of EHR Vis complementary techniques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34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8, top rows, overview of EHR Vis complementary techniques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57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70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3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24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47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95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671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24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256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66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89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047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30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9, machine learning papers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7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124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178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337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15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60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480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33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0726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10 challenges mentioned in all paper.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1212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198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0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138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5, Focus papers vs previous surveys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754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6, Context papers vs previous surveys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074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53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45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Table 1 first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92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Table 1 second half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90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ottingham.ac.uk/imagebank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ottingham.ac.uk/imagebank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ottingham.ac.uk/imagebank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ottingham.ac.uk/imagebank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ottingham.ac.uk/imagebank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C32B39-9D57-BE98-4ACF-E8CAD0D6E237}"/>
              </a:ext>
            </a:extLst>
          </p:cNvPr>
          <p:cNvSpPr/>
          <p:nvPr userDrawn="1"/>
        </p:nvSpPr>
        <p:spPr>
          <a:xfrm flipH="1" flipV="1">
            <a:off x="11430" y="0"/>
            <a:ext cx="12192000" cy="1027487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B21A6EE-3D82-FE8F-B9AB-B7F99C402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5" y="0"/>
            <a:ext cx="2521585" cy="10789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6B81C1-7695-2FCC-26B3-FBAE54E66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6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95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651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664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152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680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659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7 June 2022</a:t>
            </a:fld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504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410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7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71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4149837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82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dirty="0" err="1">
                <a:solidFill>
                  <a:schemeClr val="tx2"/>
                </a:solidFill>
              </a:rPr>
              <a:t>colour</a:t>
            </a:r>
            <a:r>
              <a:rPr lang="en-US" sz="1600" dirty="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8522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dirty="0" err="1">
                <a:solidFill>
                  <a:schemeClr val="tx2"/>
                </a:solidFill>
              </a:rPr>
              <a:t>colour</a:t>
            </a:r>
            <a:r>
              <a:rPr lang="en-US" sz="1600" dirty="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1408039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partner logo here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3292662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1020800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8951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EB89620-E302-6C4B-B385-8DB40106EB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partner logo here if required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173482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DD9DE1-34C9-564D-A890-335533D45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1626193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2171D4-B040-9448-88ED-CD59EBB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1780460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480AEE2-F97B-4D4C-BCDA-5DB28C116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12006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3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</p:spTree>
    <p:extLst>
      <p:ext uri="{BB962C8B-B14F-4D97-AF65-F5344CB8AC3E}">
        <p14:creationId xmlns:p14="http://schemas.microsoft.com/office/powerpoint/2010/main" val="539934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B6158-EF9E-D844-A85A-727AA2F53AC0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</p:spTree>
    <p:extLst>
      <p:ext uri="{BB962C8B-B14F-4D97-AF65-F5344CB8AC3E}">
        <p14:creationId xmlns:p14="http://schemas.microsoft.com/office/powerpoint/2010/main" val="305293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966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52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544184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065770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59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3"/>
            <a:chOff x="6096000" y="1275227"/>
            <a:chExt cx="5841282" cy="5713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AD1E05-40A9-E348-A537-A34DBEA2EC17}"/>
                </a:ext>
              </a:extLst>
            </p:cNvPr>
            <p:cNvSpPr/>
            <p:nvPr userDrawn="1"/>
          </p:nvSpPr>
          <p:spPr>
            <a:xfrm>
              <a:off x="6096000" y="4065563"/>
              <a:ext cx="2920641" cy="29232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9016641" y="4065563"/>
              <a:ext cx="2920641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545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2"/>
            <a:chOff x="6096000" y="1275227"/>
            <a:chExt cx="5841282" cy="571359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065563"/>
              <a:ext cx="5841282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17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86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C5B3486-72CD-051B-3F68-D90B8023C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5" y="0"/>
            <a:ext cx="2521585" cy="1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7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990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94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0619-D170-48E7-B25D-293F3BFD294D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5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0619-D170-48E7-B25D-293F3BFD294D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3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543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359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</p:spPr>
        <p:txBody>
          <a:bodyPr/>
          <a:lstStyle/>
          <a:p>
            <a:fld id="{285EAF73-EE3C-41B7-AE89-4A15C844158B}" type="datetime4">
              <a:rPr lang="en-GB" smtClean="0"/>
              <a:t>7 June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5328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12225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4004FA6-35FF-B555-7814-C39D27397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5" y="0"/>
            <a:ext cx="2521585" cy="1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77ED19-FE8E-66B7-29D9-9A6555DC9D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5" y="0"/>
            <a:ext cx="2521585" cy="1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EE6029A-614F-A0EE-1701-B8C3EC480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5" y="0"/>
            <a:ext cx="2521585" cy="1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5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292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19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9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1" r:id="rId4"/>
    <p:sldLayoutId id="2147483679" r:id="rId5"/>
    <p:sldLayoutId id="2147483689" r:id="rId6"/>
    <p:sldLayoutId id="2147483683" r:id="rId7"/>
    <p:sldLayoutId id="2147483682" r:id="rId8"/>
    <p:sldLayoutId id="2147483687" r:id="rId9"/>
    <p:sldLayoutId id="2147483680" r:id="rId10"/>
    <p:sldLayoutId id="2147483685" r:id="rId11"/>
    <p:sldLayoutId id="2147483686" r:id="rId12"/>
    <p:sldLayoutId id="2147483688" r:id="rId13"/>
    <p:sldLayoutId id="2147483681" r:id="rId14"/>
    <p:sldLayoutId id="2147483693" r:id="rId15"/>
    <p:sldLayoutId id="2147483684" r:id="rId16"/>
    <p:sldLayoutId id="2147483677" r:id="rId17"/>
    <p:sldLayoutId id="2147483691" r:id="rId18"/>
    <p:sldLayoutId id="2147483675" r:id="rId19"/>
    <p:sldLayoutId id="2147483676" r:id="rId20"/>
    <p:sldLayoutId id="2147483690" r:id="rId21"/>
    <p:sldLayoutId id="214748369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7 June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A20D4-5E1A-AD42-B96E-4B53241D1BC6}"/>
              </a:ext>
            </a:extLst>
          </p:cNvPr>
          <p:cNvSpPr/>
          <p:nvPr userDrawn="1"/>
        </p:nvSpPr>
        <p:spPr>
          <a:xfrm>
            <a:off x="-3667760" y="1"/>
            <a:ext cx="3248655" cy="427736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Top Presentation Tips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Keep it simple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Always think about your audience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Limit transitions and animations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Respect the University of Nottingham brand and identity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visuals and high-quality images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video or audio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colour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Think about </a:t>
            </a:r>
          </a:p>
          <a:p>
            <a:pPr marL="162000" marR="0" lvl="1" indent="-16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Prepare and practice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3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17EA2-4960-EC1C-07B1-3474E57F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675" y="1127761"/>
            <a:ext cx="10454640" cy="18186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EHR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STAR: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State-Of-the-Art in Interactive EHR</a:t>
            </a:r>
            <a:r>
              <a:rPr lang="en-US" sz="2000" baseline="9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Visualization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9DBA34-B9C6-C19F-AA57-BC93C7043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1940" y="2946402"/>
            <a:ext cx="5295332" cy="27838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Qiru Wang and Robert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GB" altLang="zh-CN" dirty="0">
                <a:solidFill>
                  <a:schemeClr val="tx1"/>
                </a:solidFill>
              </a:rPr>
              <a:t>S </a:t>
            </a:r>
            <a:r>
              <a:rPr lang="en-US" dirty="0" err="1">
                <a:solidFill>
                  <a:schemeClr val="tx1"/>
                </a:solidFill>
              </a:rPr>
              <a:t>Laramee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School of Computer Science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University of Nottingham, UK</a:t>
            </a:r>
          </a:p>
          <a:p>
            <a:endParaRPr lang="en-US" sz="3100" dirty="0">
              <a:solidFill>
                <a:schemeClr val="tx1"/>
              </a:solidFill>
            </a:endParaRPr>
          </a:p>
          <a:p>
            <a:r>
              <a:rPr lang="en-US" sz="3100" dirty="0">
                <a:solidFill>
                  <a:schemeClr val="tx1"/>
                </a:solidFill>
              </a:rPr>
              <a:t>Interested in Collaborating?</a:t>
            </a:r>
          </a:p>
          <a:p>
            <a:endParaRPr lang="en-US" sz="3100" dirty="0">
              <a:solidFill>
                <a:schemeClr val="tx1"/>
              </a:solidFill>
            </a:endParaRPr>
          </a:p>
          <a:p>
            <a:r>
              <a:rPr lang="en-US" sz="2000" baseline="90000" dirty="0">
                <a:solidFill>
                  <a:schemeClr val="tx1"/>
                </a:solidFill>
              </a:rPr>
              <a:t>1</a:t>
            </a:r>
            <a:r>
              <a:rPr lang="en-US" sz="3100" dirty="0">
                <a:solidFill>
                  <a:schemeClr val="tx1"/>
                </a:solidFill>
              </a:rPr>
              <a:t>Electronic Health Records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1555F6-F843-0E11-97ED-0A547B60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3288392"/>
            <a:ext cx="24130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EB13EB-ECBB-1CBC-DBD6-76149C15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2" y="4786123"/>
            <a:ext cx="24130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0A7D44E-E9EB-0FA1-7AD6-D597CA69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59" y="3204935"/>
            <a:ext cx="24130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DD9BE0-E5B2-1DB0-7489-78268919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248" y="5378451"/>
            <a:ext cx="2413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95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26400-B221-1686-E5C4-454DF55DE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36" y="2072259"/>
            <a:ext cx="4633875" cy="3784332"/>
          </a:xfrm>
          <a:prstGeom prst="rect">
            <a:avLst/>
          </a:prstGeom>
        </p:spPr>
      </p:pic>
      <p:graphicFrame>
        <p:nvGraphicFramePr>
          <p:cNvPr id="12" name="Title 2">
            <a:extLst>
              <a:ext uri="{FF2B5EF4-FFF2-40B4-BE49-F238E27FC236}">
                <a16:creationId xmlns:a16="http://schemas.microsoft.com/office/drawing/2014/main" id="{9250330A-B1B9-0D64-417B-3A813469B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809271"/>
              </p:ext>
            </p:extLst>
          </p:nvPr>
        </p:nvGraphicFramePr>
        <p:xfrm>
          <a:off x="193766" y="1029589"/>
          <a:ext cx="7484291" cy="569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308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Literature Classification by UMLS Terms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81CE1-0F49-1619-352A-DBDC29DE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065" y="0"/>
            <a:ext cx="5705618" cy="68330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BF530E-1875-46E6-901C-76683197A1B3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9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Classification by UMLS Terms</a:t>
            </a:r>
          </a:p>
        </p:txBody>
      </p:sp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3493A6FA-FAD1-8FA6-9676-B8F8E4C8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3" y="1112542"/>
            <a:ext cx="11998701" cy="464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1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Literature Classification by Definitions Used in Paper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096B75C-FAA5-1194-A4F7-AABCDAE99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98" y="0"/>
            <a:ext cx="6772274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BF530E-1875-46E6-901C-76683197A1B3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7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Definitions Used in Paper</a:t>
            </a:r>
          </a:p>
        </p:txBody>
      </p:sp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2A777F3-1E7E-A5E7-BACF-9D673308C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60" y="1249333"/>
            <a:ext cx="8670280" cy="48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4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STAR Literature Overview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048648F-ABD1-575C-AB9B-F9717E79B061}"/>
              </a:ext>
            </a:extLst>
          </p:cNvPr>
          <p:cNvSpPr txBox="1">
            <a:spLocks/>
          </p:cNvSpPr>
          <p:nvPr/>
        </p:nvSpPr>
        <p:spPr>
          <a:xfrm>
            <a:off x="868680" y="1029590"/>
            <a:ext cx="10454640" cy="56918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Challenges in the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Literature Search Methodology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Terminology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Literature Classification</a:t>
            </a:r>
            <a:r>
              <a:rPr lang="en-US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Related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Visualization of EHR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Machine Learning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Natural Language Processing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Event Sequence Simplification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Visual Analytics and Comparison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Visual Analytics and Clustering and Others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Population HR and Geospatial Visualization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Evaluation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778398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Literature Classification Based on EHR Visualization Techniques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4BD8C-C942-D726-D3A5-BFCC4031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5" y="81"/>
            <a:ext cx="3336966" cy="684505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BF530E-1875-46E6-901C-76683197A1B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0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Classification Based on EHR Vis Techniques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AF2833B-07C9-7E59-98C7-FE782CB73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31" y="1131324"/>
            <a:ext cx="8230966" cy="52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7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Visualization: Machine Learning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CB7F7C-A992-159E-8FDB-A5C516664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8" y="1155941"/>
            <a:ext cx="11115219" cy="520041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3C086D40-3469-AD27-FEAD-3DB69D5EB5AC}"/>
              </a:ext>
            </a:extLst>
          </p:cNvPr>
          <p:cNvSpPr txBox="1">
            <a:spLocks/>
          </p:cNvSpPr>
          <p:nvPr/>
        </p:nvSpPr>
        <p:spPr>
          <a:xfrm>
            <a:off x="238954" y="6236894"/>
            <a:ext cx="10454640" cy="5888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chemeClr val="tx1"/>
                </a:solidFill>
                <a:highlight>
                  <a:srgbClr val="00FF00"/>
                </a:highlight>
              </a:rPr>
              <a:t>Green</a:t>
            </a:r>
            <a:r>
              <a:rPr lang="en-US" sz="1400" b="0" dirty="0">
                <a:solidFill>
                  <a:schemeClr val="tx1"/>
                </a:solidFill>
              </a:rPr>
              <a:t> indicates ML as a secondary theme.</a:t>
            </a:r>
          </a:p>
        </p:txBody>
      </p:sp>
    </p:spTree>
    <p:extLst>
      <p:ext uri="{BB962C8B-B14F-4D97-AF65-F5344CB8AC3E}">
        <p14:creationId xmlns:p14="http://schemas.microsoft.com/office/powerpoint/2010/main" val="277556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925BC-527F-7262-5BD4-D1E24AC2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21" y="1689095"/>
            <a:ext cx="7740071" cy="374554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193766" y="1029589"/>
            <a:ext cx="3990045" cy="56918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>
                <a:solidFill>
                  <a:schemeClr val="tx1"/>
                </a:solidFill>
              </a:rPr>
              <a:t>CarePre</a:t>
            </a:r>
            <a:r>
              <a:rPr lang="en-US" sz="2200" b="0" dirty="0">
                <a:solidFill>
                  <a:schemeClr val="tx1"/>
                </a:solidFill>
              </a:rPr>
              <a:t> by </a:t>
            </a:r>
            <a:r>
              <a:rPr lang="en-US" sz="2200" b="0" dirty="0" err="1">
                <a:solidFill>
                  <a:schemeClr val="tx1"/>
                </a:solidFill>
              </a:rPr>
              <a:t>Jin</a:t>
            </a:r>
            <a:r>
              <a:rPr lang="en-US" sz="2200" b="0" dirty="0">
                <a:solidFill>
                  <a:schemeClr val="tx1"/>
                </a:solidFill>
              </a:rPr>
              <a:t> et al [JCG*20]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Converts EHR data from a patient cohort into event sequences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Uses machine learning (recurrent neural networks) for predicting a patient’s risk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Then recommends most influential treatment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MIMIC data set is used [JPS*16]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</a:rPr>
              <a:t>Cardiovascular disease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6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CF7D738-110D-FD44-C840-9B93D78C306C}"/>
              </a:ext>
            </a:extLst>
          </p:cNvPr>
          <p:cNvSpPr txBox="1">
            <a:spLocks/>
          </p:cNvSpPr>
          <p:nvPr/>
        </p:nvSpPr>
        <p:spPr>
          <a:xfrm>
            <a:off x="868680" y="1201003"/>
            <a:ext cx="10454640" cy="51553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There are several recent initiatives aimed at improving collective health using a data-centric approach.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An executive order by U.S. president in 2004 [Bus04]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The SAIL Databank [FJV*09]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Horizon 2020 initiative [Lar14, Eur17]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/>
                </a:solidFill>
              </a:rPr>
              <a:t>Many other data-centric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It is widely believed and accepted that a nation’s health can be improved through collection and analysis of Electronic Health Records (EHRs)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43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Visualization: </a:t>
            </a:r>
            <a:br>
              <a:rPr lang="en-US" dirty="0"/>
            </a:br>
            <a:r>
              <a:rPr lang="en-US" dirty="0"/>
              <a:t>Natural Language Processing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C086D40-3469-AD27-FEAD-3DB69D5EB5AC}"/>
              </a:ext>
            </a:extLst>
          </p:cNvPr>
          <p:cNvSpPr txBox="1">
            <a:spLocks/>
          </p:cNvSpPr>
          <p:nvPr/>
        </p:nvSpPr>
        <p:spPr>
          <a:xfrm>
            <a:off x="238954" y="6236894"/>
            <a:ext cx="10454640" cy="5888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chemeClr val="tx1"/>
                </a:solidFill>
                <a:highlight>
                  <a:srgbClr val="00FF00"/>
                </a:highlight>
              </a:rPr>
              <a:t>Green</a:t>
            </a:r>
            <a:r>
              <a:rPr lang="en-US" sz="1400" b="0" dirty="0">
                <a:solidFill>
                  <a:schemeClr val="tx1"/>
                </a:solidFill>
              </a:rPr>
              <a:t> indicates NLP as a secondary theme.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03EB7B-8A59-78AC-CF67-47F928B1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6" y="2327958"/>
            <a:ext cx="11575687" cy="24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Natural Language Processing Example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LetterVis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Wang et al [WLL*2022]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Extracts metadata from a collection of doctors letters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Compares location of metadata in clinic letters: Global + Thumbnail views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Looks for common and unusual drug patterns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B3534-C6A1-8F43-DDEF-6D441B96A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" r="3608"/>
          <a:stretch/>
        </p:blipFill>
        <p:spPr>
          <a:xfrm>
            <a:off x="5313873" y="62747"/>
            <a:ext cx="6748082" cy="672773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/>
              <a:pPr>
                <a:spcAft>
                  <a:spcPts val="60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04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Visualization: </a:t>
            </a:r>
            <a:br>
              <a:rPr lang="en-US" dirty="0"/>
            </a:br>
            <a:r>
              <a:rPr lang="en-US" dirty="0"/>
              <a:t>Event Sequence Simplification (ESS)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C086D40-3469-AD27-FEAD-3DB69D5EB5AC}"/>
              </a:ext>
            </a:extLst>
          </p:cNvPr>
          <p:cNvSpPr txBox="1">
            <a:spLocks/>
          </p:cNvSpPr>
          <p:nvPr/>
        </p:nvSpPr>
        <p:spPr>
          <a:xfrm>
            <a:off x="238954" y="6236894"/>
            <a:ext cx="10454640" cy="5888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chemeClr val="tx1"/>
                </a:solidFill>
                <a:highlight>
                  <a:srgbClr val="00FF00"/>
                </a:highlight>
              </a:rPr>
              <a:t>Green</a:t>
            </a:r>
            <a:r>
              <a:rPr lang="en-US" sz="1400" b="0" dirty="0">
                <a:solidFill>
                  <a:schemeClr val="tx1"/>
                </a:solidFill>
              </a:rPr>
              <a:t> indicates ESS as a secondary theme.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A2C0FD-6861-E8C3-E407-344998923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6" y="1859765"/>
            <a:ext cx="11369307" cy="37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7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" y="640080"/>
            <a:ext cx="4818888" cy="1481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Event Sequence Simplification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Example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277258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 by </a:t>
            </a: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Wongsuphasawat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 [WG2012]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 of temporal event sequence data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Depicts aggregated events using a graph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Simplifies comparison of alternative paths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Supported by a user-study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 to hear failure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/>
              <a:pPr>
                <a:spcAft>
                  <a:spcPts val="600"/>
                </a:spcAft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4F8523-AE0B-5352-68B6-3102B3B09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566" y="1494044"/>
            <a:ext cx="7138358" cy="45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65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Visualization:</a:t>
            </a:r>
            <a:br>
              <a:rPr lang="en-US" dirty="0"/>
            </a:br>
            <a:r>
              <a:rPr lang="en-US" dirty="0"/>
              <a:t>Visual Analytics and Comparison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1827E6C-8FAD-CCC6-E1C1-6D4216DE7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1548454"/>
            <a:ext cx="10942320" cy="44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6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Visual Analytics and Comparison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277258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 </a:t>
            </a: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Cooridnates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Borland et al [BHW14]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 </a:t>
            </a: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Coords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Scatterplot + Chord diagram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variate mapped to an axis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Chords represent relationships between variates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Supports comparison of high and low prevalence values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 to NHS data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E3DD18-E873-4832-FA7A-F5784EE8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21" y="292100"/>
            <a:ext cx="7158241" cy="65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Analytics with Clustering and Others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2843B9-68AF-20A0-FFB5-5CB8D11D9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0" y="2636322"/>
            <a:ext cx="11845635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0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Visual Analytics and Clustering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277258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DICON by </a:t>
            </a: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Gotz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 [GSCE11]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Exploration of Cohort Similarity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cluster is represented by a dynamic icon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refinement guided by user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 may drag, drop, merge, split clusters and refine clustering parameters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 to Diabetes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/>
              <a:pPr>
                <a:spcAft>
                  <a:spcPts val="600"/>
                </a:spcAft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AB3B4-2942-35C5-40B8-E96BC411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021" y="1196772"/>
            <a:ext cx="6662140" cy="50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7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PopHR</a:t>
            </a:r>
            <a:r>
              <a:rPr lang="en-US" dirty="0"/>
              <a:t> VIS and Geospatial Visualization</a:t>
            </a:r>
          </a:p>
        </p:txBody>
      </p:sp>
      <p:pic>
        <p:nvPicPr>
          <p:cNvPr id="5" name="Picture 4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E4B8A6C5-A294-FCB1-565A-7294781F0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5" y="1401288"/>
            <a:ext cx="11844783" cy="43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Population HR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7405876-4E03-E9B9-A225-A1E8DAF9B601}"/>
              </a:ext>
            </a:extLst>
          </p:cNvPr>
          <p:cNvSpPr txBox="1">
            <a:spLocks/>
          </p:cNvSpPr>
          <p:nvPr/>
        </p:nvSpPr>
        <p:spPr>
          <a:xfrm>
            <a:off x="277258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Multivariate Maps by McNabb and </a:t>
            </a:r>
            <a:r>
              <a:rPr lang="en-US" sz="2200" b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Laramee</a:t>
            </a: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[ML19]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Multivariate Glyph Placement Algorithm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 on choropleths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Glyphs are dynamic based on zoom level of choropleth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 to high-dimensional Public Health England data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/>
              <a:pPr>
                <a:spcAft>
                  <a:spcPts val="600"/>
                </a:spcAft>
                <a:defRPr/>
              </a:pPr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224A2-1D61-E538-ACA4-00E831B08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132" y="2121408"/>
            <a:ext cx="7530868" cy="37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STAR Contributions</a:t>
            </a:r>
          </a:p>
        </p:txBody>
      </p:sp>
      <p:graphicFrame>
        <p:nvGraphicFramePr>
          <p:cNvPr id="12" name="Title 2">
            <a:extLst>
              <a:ext uri="{FF2B5EF4-FFF2-40B4-BE49-F238E27FC236}">
                <a16:creationId xmlns:a16="http://schemas.microsoft.com/office/drawing/2014/main" id="{A96AA224-6D6F-51B2-E51C-46834AD2D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2220525"/>
              </p:ext>
            </p:extLst>
          </p:nvPr>
        </p:nvGraphicFramePr>
        <p:xfrm>
          <a:off x="868680" y="1378427"/>
          <a:ext cx="10454640" cy="515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6698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STAR Literature Overview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048648F-ABD1-575C-AB9B-F9717E79B061}"/>
              </a:ext>
            </a:extLst>
          </p:cNvPr>
          <p:cNvSpPr txBox="1">
            <a:spLocks/>
          </p:cNvSpPr>
          <p:nvPr/>
        </p:nvSpPr>
        <p:spPr>
          <a:xfrm>
            <a:off x="868680" y="1029590"/>
            <a:ext cx="10454640" cy="56918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Challenges in the 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Literature Search Methodology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Terminology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Literature Classification</a:t>
            </a:r>
            <a:r>
              <a:rPr lang="en-US" u="sng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Related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Visualization of EHR Data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Machine Learning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Natural Language Processing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Event Sequence Simplification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Visual Analytics and Comparison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Visual Analytics and Clustering and Others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Population HR and Geospatial Visualization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Evaluation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103150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Techniques Used in Literature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399EBA0-B26D-F546-83A5-47CDA663733C}"/>
              </a:ext>
            </a:extLst>
          </p:cNvPr>
          <p:cNvSpPr txBox="1">
            <a:spLocks/>
          </p:cNvSpPr>
          <p:nvPr/>
        </p:nvSpPr>
        <p:spPr>
          <a:xfrm>
            <a:off x="868680" y="1895566"/>
            <a:ext cx="10454640" cy="30668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Domain Expert Feedback (30 papers, 59%)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Interview (26 papers, 51%)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Case Study (17 papers, 33%)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Controlled User Study (8 papers, 16%)</a:t>
            </a:r>
          </a:p>
        </p:txBody>
      </p:sp>
    </p:spTree>
    <p:extLst>
      <p:ext uri="{BB962C8B-B14F-4D97-AF65-F5344CB8AC3E}">
        <p14:creationId xmlns:p14="http://schemas.microsoft.com/office/powerpoint/2010/main" val="381384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220028"/>
            <a:ext cx="6586491" cy="7053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Part 2: EHR STAR Health Data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58829-AB95-049D-BAFE-E0C2F1452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6" r="2370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itle 2">
            <a:extLst>
              <a:ext uri="{FF2B5EF4-FFF2-40B4-BE49-F238E27FC236}">
                <a16:creationId xmlns:a16="http://schemas.microsoft.com/office/drawing/2014/main" id="{27C552CE-F415-C799-0ADD-5D26D99C332C}"/>
              </a:ext>
            </a:extLst>
          </p:cNvPr>
          <p:cNvGraphicFramePr/>
          <p:nvPr/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27555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Data Challenges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26166BE-CC1E-DDC9-2B92-C81605B4393C}"/>
              </a:ext>
            </a:extLst>
          </p:cNvPr>
          <p:cNvSpPr txBox="1">
            <a:spLocks/>
          </p:cNvSpPr>
          <p:nvPr/>
        </p:nvSpPr>
        <p:spPr>
          <a:xfrm>
            <a:off x="868680" y="1895566"/>
            <a:ext cx="10454640" cy="3066867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Accessibility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Data Quality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Data Interoperability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b="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Details of health data search methodology in paper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Details of health data scope in paper</a:t>
            </a:r>
          </a:p>
        </p:txBody>
      </p:sp>
    </p:spTree>
    <p:extLst>
      <p:ext uri="{BB962C8B-B14F-4D97-AF65-F5344CB8AC3E}">
        <p14:creationId xmlns:p14="http://schemas.microsoft.com/office/powerpoint/2010/main" val="4120464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Data Set Description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26166BE-CC1E-DDC9-2B92-C81605B4393C}"/>
              </a:ext>
            </a:extLst>
          </p:cNvPr>
          <p:cNvSpPr txBox="1">
            <a:spLocks/>
          </p:cNvSpPr>
          <p:nvPr/>
        </p:nvSpPr>
        <p:spPr>
          <a:xfrm>
            <a:off x="868680" y="1895566"/>
            <a:ext cx="10454640" cy="435112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The description of each data set provides the following (5Ws):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ho the data provider is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hen the data was collected and published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here the data was collected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hy the data was collected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hat the data set contains</a:t>
            </a:r>
          </a:p>
        </p:txBody>
      </p:sp>
    </p:spTree>
    <p:extLst>
      <p:ext uri="{BB962C8B-B14F-4D97-AF65-F5344CB8AC3E}">
        <p14:creationId xmlns:p14="http://schemas.microsoft.com/office/powerpoint/2010/main" val="538265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Data Set Classification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8EF97-874B-3004-E554-6BE585BC9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1352"/>
            <a:ext cx="12192000" cy="50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7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Healthcare Data Set Classification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EDBB87-1526-30EA-0B0A-BBBC821D8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8" y="0"/>
            <a:ext cx="7412938" cy="676430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BF530E-1875-46E6-901C-76683197A1B3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69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 and Discussion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EF11F80-3AF5-AAF6-3A14-5772F767FE69}"/>
              </a:ext>
            </a:extLst>
          </p:cNvPr>
          <p:cNvSpPr txBox="1">
            <a:spLocks/>
          </p:cNvSpPr>
          <p:nvPr/>
        </p:nvSpPr>
        <p:spPr>
          <a:xfrm>
            <a:off x="868680" y="1177635"/>
            <a:ext cx="10578834" cy="5389419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Scalability (22 papers, 45%)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Evaluation (14 papers, 29%)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Screen Space (12 papers, 24%)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System Usability (12 papers, 24%)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Data Interoperability (10 papers, 20%)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Interaction (9 papers, 18%)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Data Dimensionality (7 papers, 14%)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Data Quality and Uncertainty (7 papers, 14%)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Clustering (4 papers, 8%)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Open Data Access (4 papers, 8%)</a:t>
            </a:r>
          </a:p>
        </p:txBody>
      </p:sp>
    </p:spTree>
    <p:extLst>
      <p:ext uri="{BB962C8B-B14F-4D97-AF65-F5344CB8AC3E}">
        <p14:creationId xmlns:p14="http://schemas.microsoft.com/office/powerpoint/2010/main" val="3493443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17EA2-4960-EC1C-07B1-3474E57F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1895566"/>
            <a:ext cx="10454640" cy="3066867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solidFill>
                  <a:schemeClr val="tx1"/>
                </a:solidFill>
              </a:rPr>
              <a:t>Thank you for your attention. Any Questions?</a:t>
            </a:r>
            <a:br>
              <a:rPr lang="en-US" sz="6600" dirty="0">
                <a:solidFill>
                  <a:schemeClr val="tx1"/>
                </a:solidFill>
              </a:rPr>
            </a:br>
            <a:r>
              <a:rPr lang="en-US" sz="6600" b="0" dirty="0">
                <a:solidFill>
                  <a:schemeClr val="tx1"/>
                </a:solidFill>
              </a:rPr>
              <a:t>T</a:t>
            </a:r>
            <a:r>
              <a:rPr lang="en-GB" b="0" dirty="0">
                <a:solidFill>
                  <a:schemeClr val="tx1"/>
                </a:solidFill>
              </a:rPr>
              <a:t>his work is funded by EP/S010238/2 from the Engineering and Physical Sciences Research Council (EPSRC).</a:t>
            </a:r>
            <a:br>
              <a:rPr lang="en-GB" b="0" dirty="0">
                <a:solidFill>
                  <a:schemeClr val="tx1"/>
                </a:solidFill>
              </a:rPr>
            </a:br>
            <a:endParaRPr lang="en-US" sz="6600" b="0" dirty="0">
              <a:solidFill>
                <a:schemeClr val="tx1"/>
              </a:solidFill>
            </a:endParaRP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960E3F70-6109-4439-B667-C823C9789358}"/>
              </a:ext>
            </a:extLst>
          </p:cNvPr>
          <p:cNvSpPr txBox="1">
            <a:spLocks/>
          </p:cNvSpPr>
          <p:nvPr/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117158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D17EA2-4960-EC1C-07B1-3474E57F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1895566"/>
            <a:ext cx="10454640" cy="3066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EHR STAR vs Previous Surveys</a:t>
            </a:r>
          </a:p>
        </p:txBody>
      </p:sp>
    </p:spTree>
    <p:extLst>
      <p:ext uri="{BB962C8B-B14F-4D97-AF65-F5344CB8AC3E}">
        <p14:creationId xmlns:p14="http://schemas.microsoft.com/office/powerpoint/2010/main" val="173995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STAR Browser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7FAD1-80EB-F9E7-1A9F-4229B3A36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72" y="987612"/>
            <a:ext cx="10051206" cy="587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3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Papers vs Previous Surveys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23D52399-9D29-1596-7593-BDDD9CA32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9" y="1374012"/>
            <a:ext cx="10521282" cy="46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8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Papers vs Previous Surveys</a:t>
            </a:r>
          </a:p>
        </p:txBody>
      </p:sp>
      <p:pic>
        <p:nvPicPr>
          <p:cNvPr id="3" name="Picture 2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5205825B-878D-0ED9-7379-7F258748F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" y="1605089"/>
            <a:ext cx="10703612" cy="42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939816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chemeClr val="tx1"/>
                </a:solidFill>
              </a:rPr>
              <a:t>EHR STAR Literature Overview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048648F-ABD1-575C-AB9B-F9717E79B061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428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Challenges in the Field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Literature Search Methodology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Terminology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Literature Classification</a:t>
            </a:r>
            <a:r>
              <a:rPr lang="en-US" sz="18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 Work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 of EHR Data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Machine Learning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Natural Language Processing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Event Sequence Simplification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Visual Analytics and Comparison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Visual Analytics and Clustering and Others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Population HR and Geospatial Visualization</a:t>
            </a:r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Evaluation Techniques</a:t>
            </a:r>
          </a:p>
        </p:txBody>
      </p:sp>
      <p:pic>
        <p:nvPicPr>
          <p:cNvPr id="12" name="Picture 11" descr="Connected lines and dots on a purple and orange gradient background">
            <a:extLst>
              <a:ext uri="{FF2B5EF4-FFF2-40B4-BE49-F238E27FC236}">
                <a16:creationId xmlns:a16="http://schemas.microsoft.com/office/drawing/2014/main" id="{5B762A64-FAF6-ACB5-29A7-410333B1B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r="3229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B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20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250850"/>
            <a:ext cx="6586491" cy="7053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Part 2: EHR STAR Health Data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58829-AB95-049D-BAFE-E0C2F1452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6" r="23707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6A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BBF530E-1875-46E6-901C-76683197A1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12" name="Title 2">
            <a:extLst>
              <a:ext uri="{FF2B5EF4-FFF2-40B4-BE49-F238E27FC236}">
                <a16:creationId xmlns:a16="http://schemas.microsoft.com/office/drawing/2014/main" id="{27C552CE-F415-C799-0ADD-5D26D99C3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024256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0739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EHR Visualization </a:t>
            </a:r>
          </a:p>
        </p:txBody>
      </p:sp>
      <p:graphicFrame>
        <p:nvGraphicFramePr>
          <p:cNvPr id="12" name="Title 2">
            <a:extLst>
              <a:ext uri="{FF2B5EF4-FFF2-40B4-BE49-F238E27FC236}">
                <a16:creationId xmlns:a16="http://schemas.microsoft.com/office/drawing/2014/main" id="{35FBB2F6-CA4C-3E1D-DF1C-569AA907DB1F}"/>
              </a:ext>
            </a:extLst>
          </p:cNvPr>
          <p:cNvGraphicFramePr/>
          <p:nvPr/>
        </p:nvGraphicFramePr>
        <p:xfrm>
          <a:off x="868680" y="1329509"/>
          <a:ext cx="10454640" cy="4825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907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Literature Search Part 1: </a:t>
            </a:r>
            <a:br>
              <a:rPr lang="en-US" dirty="0"/>
            </a:br>
            <a:r>
              <a:rPr lang="en-US" dirty="0"/>
              <a:t>Vis Conferences and Journals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7452F5-BAFC-425A-625E-F9DCC6E8F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" y="1842445"/>
            <a:ext cx="11666579" cy="31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ECA520-9D21-6A40-85A6-23900F2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Literature Search Part 2: </a:t>
            </a:r>
            <a:br>
              <a:rPr lang="en-US" dirty="0"/>
            </a:br>
            <a:r>
              <a:rPr lang="en-US" dirty="0"/>
              <a:t>Non-Vis Conferences and Journals</a:t>
            </a:r>
          </a:p>
        </p:txBody>
      </p:sp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6F6844C5-5A3B-EF03-05CE-6C8499AB8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3" y="1590952"/>
            <a:ext cx="11352834" cy="43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66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91EDCFC911F45A9DD8B1389DBAE73" ma:contentTypeVersion="16" ma:contentTypeDescription="Create a new document." ma:contentTypeScope="" ma:versionID="f4379a1973ca976954ddd8faa55d8eb5">
  <xsd:schema xmlns:xsd="http://www.w3.org/2001/XMLSchema" xmlns:xs="http://www.w3.org/2001/XMLSchema" xmlns:p="http://schemas.microsoft.com/office/2006/metadata/properties" xmlns:ns2="16640679-8aa6-4262-947d-54cfc3df5a39" xmlns:ns3="c9a8d30e-3eb0-4167-b686-5fd4d1de55fa" targetNamespace="http://schemas.microsoft.com/office/2006/metadata/properties" ma:root="true" ma:fieldsID="c17e4daf040e4ded5acb1c8f843c3383" ns2:_="" ns3:_="">
    <xsd:import namespace="16640679-8aa6-4262-947d-54cfc3df5a39"/>
    <xsd:import namespace="c9a8d30e-3eb0-4167-b686-5fd4d1de55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640679-8aa6-4262-947d-54cfc3df5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8d30e-3eb0-4167-b686-5fd4d1de55f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2B19F1-7180-49D0-A3F7-A5B98EF2F8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13204F-5E4A-4D83-8DBB-FC93B464A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640679-8aa6-4262-947d-54cfc3df5a39"/>
    <ds:schemaRef ds:uri="c9a8d30e-3eb0-4167-b686-5fd4d1de55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C6309B-1C52-4FD6-94A2-0113722346F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ac2df07-a00e-4513-90f7-13889456d303"/>
    <ds:schemaRef ds:uri="http://purl.org/dc/elements/1.1/"/>
    <ds:schemaRef ds:uri="http://schemas.microsoft.com/office/2006/metadata/properties"/>
    <ds:schemaRef ds:uri="http://schemas.microsoft.com/office/infopath/2007/PartnerControls"/>
    <ds:schemaRef ds:uri="16b4db9a-b991-4df3-b35e-2d8d54fb835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</TotalTime>
  <Words>1770</Words>
  <Application>Microsoft Macintosh PowerPoint</Application>
  <PresentationFormat>Widescreen</PresentationFormat>
  <Paragraphs>421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Georgia</vt:lpstr>
      <vt:lpstr>Wingdings</vt:lpstr>
      <vt:lpstr>Office Theme</vt:lpstr>
      <vt:lpstr>1_Office Theme</vt:lpstr>
      <vt:lpstr>EHR STAR:  The State-Of-the-Art in Interactive EHR1 Visualization</vt:lpstr>
      <vt:lpstr>Introduction and Motivation</vt:lpstr>
      <vt:lpstr>EHR STAR Contributions</vt:lpstr>
      <vt:lpstr>EHR STAR Browser</vt:lpstr>
      <vt:lpstr>EHR STAR Literature Overview</vt:lpstr>
      <vt:lpstr>Part 2: EHR STAR Health Data Overview</vt:lpstr>
      <vt:lpstr>Challenges in EHR Visualization </vt:lpstr>
      <vt:lpstr>Visualization Literature Search Part 1:  Vis Conferences and Journals</vt:lpstr>
      <vt:lpstr>Visualization Literature Search Part 2:  Non-Vis Conferences and Journals</vt:lpstr>
      <vt:lpstr>Terminology</vt:lpstr>
      <vt:lpstr>Literature Classification by UMLS Terms</vt:lpstr>
      <vt:lpstr>Literature Classification by UMLS Terms</vt:lpstr>
      <vt:lpstr>Literature Classification by Definitions Used in Paper</vt:lpstr>
      <vt:lpstr>Classification by Definitions Used in Paper</vt:lpstr>
      <vt:lpstr>EHR STAR Literature Overview</vt:lpstr>
      <vt:lpstr>Literature Classification Based on EHR Visualization Techniques</vt:lpstr>
      <vt:lpstr>Literature Classification Based on EHR Vis Techniques</vt:lpstr>
      <vt:lpstr>EHR Visualization: Machine Learning</vt:lpstr>
      <vt:lpstr>Machine Learning Example</vt:lpstr>
      <vt:lpstr>EHR Visualization:  Natural Language Processing</vt:lpstr>
      <vt:lpstr>Natural Language Processing Example</vt:lpstr>
      <vt:lpstr>EHR Visualization:  Event Sequence Simplification (ESS)</vt:lpstr>
      <vt:lpstr>Event Sequence Simplification Example</vt:lpstr>
      <vt:lpstr>EHR Visualization: Visual Analytics and Comparison</vt:lpstr>
      <vt:lpstr>Visual Analytics and Comparison Example</vt:lpstr>
      <vt:lpstr>Visual Analytics with Clustering and Others</vt:lpstr>
      <vt:lpstr>Visual Analytics and Clustering Example</vt:lpstr>
      <vt:lpstr>PopHR VIS and Geospatial Visualization</vt:lpstr>
      <vt:lpstr>Population HR Example</vt:lpstr>
      <vt:lpstr>EHR STAR Literature Overview</vt:lpstr>
      <vt:lpstr>Evaluation Techniques Used in Literature</vt:lpstr>
      <vt:lpstr>Part 2: EHR STAR Health Data Overview</vt:lpstr>
      <vt:lpstr>Healthcare Data Challenges</vt:lpstr>
      <vt:lpstr>Healthcare Data Set Description</vt:lpstr>
      <vt:lpstr>Healthcare Data Set Classification</vt:lpstr>
      <vt:lpstr>Healthcare Data Set Classification</vt:lpstr>
      <vt:lpstr>Future Challenges and Discussion</vt:lpstr>
      <vt:lpstr>Thank you for your attention. Any Questions? This work is funded by EP/S010238/2 from the Engineering and Physical Sciences Research Council (EPSRC). </vt:lpstr>
      <vt:lpstr>EHR STAR vs Previous Surveys</vt:lpstr>
      <vt:lpstr>Focus Papers vs Previous Surveys</vt:lpstr>
      <vt:lpstr>Context Papers vs Previous Surveys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Browett</dc:creator>
  <cp:lastModifiedBy>Robert Laramee (staff)</cp:lastModifiedBy>
  <cp:revision>214</cp:revision>
  <cp:lastPrinted>2019-11-06T14:12:58Z</cp:lastPrinted>
  <dcterms:created xsi:type="dcterms:W3CDTF">2019-02-06T16:40:25Z</dcterms:created>
  <dcterms:modified xsi:type="dcterms:W3CDTF">2022-06-07T14:46:26Z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0x01010024391EDCFC911F45A9DD8B1389DBAE73</vt:lpwstr>
  </property>
  <property fmtid="{D5CDD505-2E9C-101B-9397-08002B2CF9AE}" pid="3" name="Order">
    <vt:r8>4688300</vt:r8>
  </property>
  <property fmtid="{D5CDD505-2E9C-101B-9397-08002B2CF9AE}" pid="4" name="ComplianceAssetId">
    <vt:lpwstr/>
  </property>
</Properties>
</file>