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349" r:id="rId2"/>
    <p:sldId id="363" r:id="rId3"/>
    <p:sldId id="364" r:id="rId4"/>
    <p:sldId id="365" r:id="rId5"/>
    <p:sldId id="366" r:id="rId6"/>
    <p:sldId id="367" r:id="rId7"/>
    <p:sldId id="375" r:id="rId8"/>
    <p:sldId id="368" r:id="rId9"/>
    <p:sldId id="369" r:id="rId10"/>
    <p:sldId id="370" r:id="rId11"/>
    <p:sldId id="371" r:id="rId12"/>
    <p:sldId id="372" r:id="rId13"/>
    <p:sldId id="373" r:id="rId14"/>
    <p:sldId id="374" r:id="rId15"/>
    <p:sldId id="376" r:id="rId16"/>
    <p:sldId id="377" r:id="rId17"/>
    <p:sldId id="378" r:id="rId18"/>
    <p:sldId id="379" r:id="rId19"/>
    <p:sldId id="380" r:id="rId20"/>
    <p:sldId id="381" r:id="rId21"/>
    <p:sldId id="382" r:id="rId22"/>
    <p:sldId id="383" r:id="rId23"/>
    <p:sldId id="384" r:id="rId24"/>
    <p:sldId id="400" r:id="rId25"/>
    <p:sldId id="385" r:id="rId26"/>
    <p:sldId id="386" r:id="rId27"/>
    <p:sldId id="387" r:id="rId28"/>
    <p:sldId id="388" r:id="rId29"/>
    <p:sldId id="389" r:id="rId30"/>
    <p:sldId id="390" r:id="rId31"/>
    <p:sldId id="391" r:id="rId32"/>
    <p:sldId id="393" r:id="rId33"/>
    <p:sldId id="394" r:id="rId34"/>
    <p:sldId id="392" r:id="rId35"/>
    <p:sldId id="395" r:id="rId36"/>
    <p:sldId id="396" r:id="rId37"/>
    <p:sldId id="397" r:id="rId38"/>
    <p:sldId id="398" r:id="rId39"/>
    <p:sldId id="399" r:id="rId40"/>
    <p:sldId id="401" r:id="rId41"/>
    <p:sldId id="402" r:id="rId42"/>
    <p:sldId id="403" r:id="rId43"/>
    <p:sldId id="404" r:id="rId44"/>
  </p:sldIdLst>
  <p:sldSz cx="9144000" cy="6858000" type="screen4x3"/>
  <p:notesSz cx="6797675" cy="9926638"/>
  <p:defaultTextStyle>
    <a:defPPr>
      <a:defRPr lang="en-GB"/>
    </a:defPPr>
    <a:lvl1pPr algn="l" rtl="0" fontAlgn="base">
      <a:spcBef>
        <a:spcPct val="0"/>
      </a:spcBef>
      <a:spcAft>
        <a:spcPct val="0"/>
      </a:spcAft>
      <a:defRPr sz="2400" kern="1200">
        <a:solidFill>
          <a:srgbClr val="193693"/>
        </a:solidFill>
        <a:latin typeface="Verdana" pitchFamily="34" charset="0"/>
        <a:ea typeface="+mn-ea"/>
        <a:cs typeface="+mn-cs"/>
      </a:defRPr>
    </a:lvl1pPr>
    <a:lvl2pPr marL="457200" algn="l" rtl="0" fontAlgn="base">
      <a:spcBef>
        <a:spcPct val="0"/>
      </a:spcBef>
      <a:spcAft>
        <a:spcPct val="0"/>
      </a:spcAft>
      <a:defRPr sz="2400" kern="1200">
        <a:solidFill>
          <a:srgbClr val="193693"/>
        </a:solidFill>
        <a:latin typeface="Verdana" pitchFamily="34" charset="0"/>
        <a:ea typeface="+mn-ea"/>
        <a:cs typeface="+mn-cs"/>
      </a:defRPr>
    </a:lvl2pPr>
    <a:lvl3pPr marL="914400" algn="l" rtl="0" fontAlgn="base">
      <a:spcBef>
        <a:spcPct val="0"/>
      </a:spcBef>
      <a:spcAft>
        <a:spcPct val="0"/>
      </a:spcAft>
      <a:defRPr sz="2400" kern="1200">
        <a:solidFill>
          <a:srgbClr val="193693"/>
        </a:solidFill>
        <a:latin typeface="Verdana" pitchFamily="34" charset="0"/>
        <a:ea typeface="+mn-ea"/>
        <a:cs typeface="+mn-cs"/>
      </a:defRPr>
    </a:lvl3pPr>
    <a:lvl4pPr marL="1371600" algn="l" rtl="0" fontAlgn="base">
      <a:spcBef>
        <a:spcPct val="0"/>
      </a:spcBef>
      <a:spcAft>
        <a:spcPct val="0"/>
      </a:spcAft>
      <a:defRPr sz="2400" kern="1200">
        <a:solidFill>
          <a:srgbClr val="193693"/>
        </a:solidFill>
        <a:latin typeface="Verdana" pitchFamily="34" charset="0"/>
        <a:ea typeface="+mn-ea"/>
        <a:cs typeface="+mn-cs"/>
      </a:defRPr>
    </a:lvl4pPr>
    <a:lvl5pPr marL="1828800" algn="l" rtl="0" fontAlgn="base">
      <a:spcBef>
        <a:spcPct val="0"/>
      </a:spcBef>
      <a:spcAft>
        <a:spcPct val="0"/>
      </a:spcAft>
      <a:defRPr sz="2400" kern="1200">
        <a:solidFill>
          <a:srgbClr val="193693"/>
        </a:solidFill>
        <a:latin typeface="Verdana" pitchFamily="34" charset="0"/>
        <a:ea typeface="+mn-ea"/>
        <a:cs typeface="+mn-cs"/>
      </a:defRPr>
    </a:lvl5pPr>
    <a:lvl6pPr marL="2286000" algn="l" defTabSz="914400" rtl="0" eaLnBrk="1" latinLnBrk="0" hangingPunct="1">
      <a:defRPr sz="2400" kern="1200">
        <a:solidFill>
          <a:srgbClr val="193693"/>
        </a:solidFill>
        <a:latin typeface="Verdana" pitchFamily="34" charset="0"/>
        <a:ea typeface="+mn-ea"/>
        <a:cs typeface="+mn-cs"/>
      </a:defRPr>
    </a:lvl6pPr>
    <a:lvl7pPr marL="2743200" algn="l" defTabSz="914400" rtl="0" eaLnBrk="1" latinLnBrk="0" hangingPunct="1">
      <a:defRPr sz="2400" kern="1200">
        <a:solidFill>
          <a:srgbClr val="193693"/>
        </a:solidFill>
        <a:latin typeface="Verdana" pitchFamily="34" charset="0"/>
        <a:ea typeface="+mn-ea"/>
        <a:cs typeface="+mn-cs"/>
      </a:defRPr>
    </a:lvl7pPr>
    <a:lvl8pPr marL="3200400" algn="l" defTabSz="914400" rtl="0" eaLnBrk="1" latinLnBrk="0" hangingPunct="1">
      <a:defRPr sz="2400" kern="1200">
        <a:solidFill>
          <a:srgbClr val="193693"/>
        </a:solidFill>
        <a:latin typeface="Verdana" pitchFamily="34" charset="0"/>
        <a:ea typeface="+mn-ea"/>
        <a:cs typeface="+mn-cs"/>
      </a:defRPr>
    </a:lvl8pPr>
    <a:lvl9pPr marL="3657600" algn="l" defTabSz="914400" rtl="0" eaLnBrk="1" latinLnBrk="0" hangingPunct="1">
      <a:defRPr sz="2400" kern="1200">
        <a:solidFill>
          <a:srgbClr val="193693"/>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913C"/>
    <a:srgbClr val="F4B780"/>
    <a:srgbClr val="094917"/>
    <a:srgbClr val="C0C0C0"/>
    <a:srgbClr val="0A5019"/>
    <a:srgbClr val="FF0000"/>
    <a:srgbClr val="26E44F"/>
    <a:srgbClr val="0527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3" autoAdjust="0"/>
    <p:restoredTop sz="94569" autoAdjust="0"/>
  </p:normalViewPr>
  <p:slideViewPr>
    <p:cSldViewPr>
      <p:cViewPr varScale="1">
        <p:scale>
          <a:sx n="107" d="100"/>
          <a:sy n="107" d="100"/>
        </p:scale>
        <p:origin x="-8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58"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GB"/>
          </a:p>
        </p:txBody>
      </p:sp>
      <p:sp>
        <p:nvSpPr>
          <p:cNvPr id="122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GB"/>
          </a:p>
        </p:txBody>
      </p:sp>
      <p:sp>
        <p:nvSpPr>
          <p:cNvPr id="122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GB"/>
          </a:p>
        </p:txBody>
      </p:sp>
      <p:sp>
        <p:nvSpPr>
          <p:cNvPr id="122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35085BB6-DF43-48AB-A0C8-D44FEA0BE5BA}"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GB"/>
          </a:p>
        </p:txBody>
      </p:sp>
      <p:sp>
        <p:nvSpPr>
          <p:cNvPr id="1024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GB"/>
          </a:p>
        </p:txBody>
      </p:sp>
      <p:sp>
        <p:nvSpPr>
          <p:cNvPr id="1024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9706D75B-980A-4A02-90FC-80531B455CF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29" name="Rectangle 7"/>
          <p:cNvSpPr>
            <a:spLocks noGrp="1" noChangeArrowheads="1"/>
          </p:cNvSpPr>
          <p:nvPr>
            <p:ph type="sldNum" sz="quarter" idx="5"/>
          </p:nvPr>
        </p:nvSpPr>
        <p:spPr>
          <a:noFill/>
        </p:spPr>
        <p:txBody>
          <a:bodyPr/>
          <a:lstStyle/>
          <a:p>
            <a:fld id="{A1B3CFF5-00F7-4554-87AD-259C8B73E83D}" type="slidenum">
              <a:rPr lang="en-GB" smtClean="0"/>
              <a:pPr/>
              <a:t>2</a:t>
            </a:fld>
            <a:endParaRPr lang="en-GB" smtClean="0"/>
          </a:p>
        </p:txBody>
      </p:sp>
      <p:sp>
        <p:nvSpPr>
          <p:cNvPr id="1276930" name="Rectangle 2"/>
          <p:cNvSpPr>
            <a:spLocks noGrp="1" noRot="1" noChangeAspect="1" noChangeArrowheads="1" noTextEdit="1"/>
          </p:cNvSpPr>
          <p:nvPr>
            <p:ph type="sldImg"/>
          </p:nvPr>
        </p:nvSpPr>
        <p:spPr>
          <a:xfrm>
            <a:off x="917575" y="744538"/>
            <a:ext cx="4962525" cy="3722687"/>
          </a:xfrm>
          <a:ln/>
        </p:spPr>
      </p:sp>
      <p:sp>
        <p:nvSpPr>
          <p:cNvPr id="12769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3" name="Rectangle 7"/>
          <p:cNvSpPr>
            <a:spLocks noGrp="1" noChangeArrowheads="1"/>
          </p:cNvSpPr>
          <p:nvPr>
            <p:ph type="sldNum" sz="quarter" idx="5"/>
          </p:nvPr>
        </p:nvSpPr>
        <p:spPr>
          <a:noFill/>
        </p:spPr>
        <p:txBody>
          <a:bodyPr/>
          <a:lstStyle/>
          <a:p>
            <a:fld id="{A28E882E-6F1D-4A20-832F-7F40EBD26EFA}" type="slidenum">
              <a:rPr lang="en-GB" smtClean="0"/>
              <a:pPr/>
              <a:t>11</a:t>
            </a:fld>
            <a:endParaRPr lang="en-GB" smtClean="0"/>
          </a:p>
        </p:txBody>
      </p:sp>
      <p:sp>
        <p:nvSpPr>
          <p:cNvPr id="1313794" name="Rectangle 2"/>
          <p:cNvSpPr>
            <a:spLocks noGrp="1" noRot="1" noChangeAspect="1" noChangeArrowheads="1" noTextEdit="1"/>
          </p:cNvSpPr>
          <p:nvPr>
            <p:ph type="sldImg"/>
          </p:nvPr>
        </p:nvSpPr>
        <p:spPr>
          <a:xfrm>
            <a:off x="917575" y="744538"/>
            <a:ext cx="4962525" cy="3722687"/>
          </a:xfrm>
          <a:ln/>
        </p:spPr>
      </p:sp>
      <p:sp>
        <p:nvSpPr>
          <p:cNvPr id="13137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1" name="Rectangle 7"/>
          <p:cNvSpPr>
            <a:spLocks noGrp="1" noChangeArrowheads="1"/>
          </p:cNvSpPr>
          <p:nvPr>
            <p:ph type="sldNum" sz="quarter" idx="5"/>
          </p:nvPr>
        </p:nvSpPr>
        <p:spPr>
          <a:noFill/>
        </p:spPr>
        <p:txBody>
          <a:bodyPr/>
          <a:lstStyle/>
          <a:p>
            <a:fld id="{988AE1D8-4BCF-4E11-8964-CDDBE3B3B508}" type="slidenum">
              <a:rPr lang="en-GB" smtClean="0"/>
              <a:pPr/>
              <a:t>12</a:t>
            </a:fld>
            <a:endParaRPr lang="en-GB" smtClean="0"/>
          </a:p>
        </p:txBody>
      </p:sp>
      <p:sp>
        <p:nvSpPr>
          <p:cNvPr id="1315842" name="Rectangle 2"/>
          <p:cNvSpPr>
            <a:spLocks noGrp="1" noRot="1" noChangeAspect="1" noChangeArrowheads="1" noTextEdit="1"/>
          </p:cNvSpPr>
          <p:nvPr>
            <p:ph type="sldImg"/>
          </p:nvPr>
        </p:nvSpPr>
        <p:spPr>
          <a:xfrm>
            <a:off x="917575" y="744538"/>
            <a:ext cx="4962525" cy="3722687"/>
          </a:xfrm>
          <a:ln/>
        </p:spPr>
      </p:sp>
      <p:sp>
        <p:nvSpPr>
          <p:cNvPr id="13158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89" name="Rectangle 7"/>
          <p:cNvSpPr>
            <a:spLocks noGrp="1" noChangeArrowheads="1"/>
          </p:cNvSpPr>
          <p:nvPr>
            <p:ph type="sldNum" sz="quarter" idx="5"/>
          </p:nvPr>
        </p:nvSpPr>
        <p:spPr>
          <a:noFill/>
        </p:spPr>
        <p:txBody>
          <a:bodyPr/>
          <a:lstStyle/>
          <a:p>
            <a:fld id="{1717D51E-BB3D-40D0-85D9-0EE0608494C8}" type="slidenum">
              <a:rPr lang="en-GB" smtClean="0"/>
              <a:pPr/>
              <a:t>13</a:t>
            </a:fld>
            <a:endParaRPr lang="en-GB" smtClean="0"/>
          </a:p>
        </p:txBody>
      </p:sp>
      <p:sp>
        <p:nvSpPr>
          <p:cNvPr id="1317890" name="Rectangle 2"/>
          <p:cNvSpPr>
            <a:spLocks noGrp="1" noRot="1" noChangeAspect="1" noChangeArrowheads="1" noTextEdit="1"/>
          </p:cNvSpPr>
          <p:nvPr>
            <p:ph type="sldImg"/>
          </p:nvPr>
        </p:nvSpPr>
        <p:spPr>
          <a:xfrm>
            <a:off x="917575" y="744538"/>
            <a:ext cx="4962525" cy="3722687"/>
          </a:xfrm>
          <a:ln/>
        </p:spPr>
      </p:sp>
      <p:sp>
        <p:nvSpPr>
          <p:cNvPr id="13178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7" name="Rectangle 7"/>
          <p:cNvSpPr>
            <a:spLocks noGrp="1" noChangeArrowheads="1"/>
          </p:cNvSpPr>
          <p:nvPr>
            <p:ph type="sldNum" sz="quarter" idx="5"/>
          </p:nvPr>
        </p:nvSpPr>
        <p:spPr>
          <a:noFill/>
        </p:spPr>
        <p:txBody>
          <a:bodyPr/>
          <a:lstStyle/>
          <a:p>
            <a:fld id="{956F9BD5-B1AC-4C18-8FA4-AE032BDE19AC}" type="slidenum">
              <a:rPr lang="en-GB" smtClean="0"/>
              <a:pPr/>
              <a:t>14</a:t>
            </a:fld>
            <a:endParaRPr lang="en-GB" smtClean="0"/>
          </a:p>
        </p:txBody>
      </p:sp>
      <p:sp>
        <p:nvSpPr>
          <p:cNvPr id="1319938" name="Rectangle 2"/>
          <p:cNvSpPr>
            <a:spLocks noGrp="1" noRot="1" noChangeAspect="1" noChangeArrowheads="1" noTextEdit="1"/>
          </p:cNvSpPr>
          <p:nvPr>
            <p:ph type="sldImg"/>
          </p:nvPr>
        </p:nvSpPr>
        <p:spPr>
          <a:xfrm>
            <a:off x="917575" y="744538"/>
            <a:ext cx="4962525" cy="3722687"/>
          </a:xfrm>
          <a:ln/>
        </p:spPr>
      </p:sp>
      <p:sp>
        <p:nvSpPr>
          <p:cNvPr id="131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3" name="Rectangle 7"/>
          <p:cNvSpPr>
            <a:spLocks noGrp="1" noChangeArrowheads="1"/>
          </p:cNvSpPr>
          <p:nvPr>
            <p:ph type="sldNum" sz="quarter" idx="5"/>
          </p:nvPr>
        </p:nvSpPr>
        <p:spPr>
          <a:noFill/>
        </p:spPr>
        <p:txBody>
          <a:bodyPr/>
          <a:lstStyle/>
          <a:p>
            <a:fld id="{F4618991-F034-4984-867B-14E1A17B505C}" type="slidenum">
              <a:rPr lang="en-GB" smtClean="0"/>
              <a:pPr/>
              <a:t>15</a:t>
            </a:fld>
            <a:endParaRPr lang="en-GB" smtClean="0"/>
          </a:p>
        </p:txBody>
      </p:sp>
      <p:sp>
        <p:nvSpPr>
          <p:cNvPr id="1324034" name="Rectangle 2"/>
          <p:cNvSpPr>
            <a:spLocks noGrp="1" noRot="1" noChangeAspect="1" noChangeArrowheads="1" noTextEdit="1"/>
          </p:cNvSpPr>
          <p:nvPr>
            <p:ph type="sldImg"/>
          </p:nvPr>
        </p:nvSpPr>
        <p:spPr>
          <a:xfrm>
            <a:off x="917575" y="744538"/>
            <a:ext cx="4962525" cy="3722687"/>
          </a:xfrm>
          <a:ln/>
        </p:spPr>
      </p:sp>
      <p:sp>
        <p:nvSpPr>
          <p:cNvPr id="132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1" name="Rectangle 7"/>
          <p:cNvSpPr>
            <a:spLocks noGrp="1" noChangeArrowheads="1"/>
          </p:cNvSpPr>
          <p:nvPr>
            <p:ph type="sldNum" sz="quarter" idx="5"/>
          </p:nvPr>
        </p:nvSpPr>
        <p:spPr>
          <a:noFill/>
        </p:spPr>
        <p:txBody>
          <a:bodyPr/>
          <a:lstStyle/>
          <a:p>
            <a:fld id="{52C1E927-F0E1-4ECA-ACD2-8D69B04B93B3}" type="slidenum">
              <a:rPr lang="en-GB" smtClean="0"/>
              <a:pPr/>
              <a:t>16</a:t>
            </a:fld>
            <a:endParaRPr lang="en-GB" smtClean="0"/>
          </a:p>
        </p:txBody>
      </p:sp>
      <p:sp>
        <p:nvSpPr>
          <p:cNvPr id="1326082" name="Rectangle 2"/>
          <p:cNvSpPr>
            <a:spLocks noGrp="1" noRot="1" noChangeAspect="1" noChangeArrowheads="1" noTextEdit="1"/>
          </p:cNvSpPr>
          <p:nvPr>
            <p:ph type="sldImg"/>
          </p:nvPr>
        </p:nvSpPr>
        <p:spPr>
          <a:xfrm>
            <a:off x="917575" y="744538"/>
            <a:ext cx="4962525" cy="3722687"/>
          </a:xfrm>
          <a:ln/>
        </p:spPr>
      </p:sp>
      <p:sp>
        <p:nvSpPr>
          <p:cNvPr id="13260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29" name="Rectangle 7"/>
          <p:cNvSpPr>
            <a:spLocks noGrp="1" noChangeArrowheads="1"/>
          </p:cNvSpPr>
          <p:nvPr>
            <p:ph type="sldNum" sz="quarter" idx="5"/>
          </p:nvPr>
        </p:nvSpPr>
        <p:spPr>
          <a:noFill/>
        </p:spPr>
        <p:txBody>
          <a:bodyPr/>
          <a:lstStyle/>
          <a:p>
            <a:fld id="{22F912D9-7A56-4B51-B272-D1233B9200A8}" type="slidenum">
              <a:rPr lang="en-GB" smtClean="0"/>
              <a:pPr/>
              <a:t>17</a:t>
            </a:fld>
            <a:endParaRPr lang="en-GB" smtClean="0"/>
          </a:p>
        </p:txBody>
      </p:sp>
      <p:sp>
        <p:nvSpPr>
          <p:cNvPr id="1328130" name="Rectangle 2"/>
          <p:cNvSpPr>
            <a:spLocks noGrp="1" noRot="1" noChangeAspect="1" noChangeArrowheads="1" noTextEdit="1"/>
          </p:cNvSpPr>
          <p:nvPr>
            <p:ph type="sldImg"/>
          </p:nvPr>
        </p:nvSpPr>
        <p:spPr>
          <a:xfrm>
            <a:off x="917575" y="744538"/>
            <a:ext cx="4962525" cy="3722687"/>
          </a:xfrm>
          <a:ln/>
        </p:spPr>
      </p:sp>
      <p:sp>
        <p:nvSpPr>
          <p:cNvPr id="132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7" name="Rectangle 7"/>
          <p:cNvSpPr>
            <a:spLocks noGrp="1" noChangeArrowheads="1"/>
          </p:cNvSpPr>
          <p:nvPr>
            <p:ph type="sldNum" sz="quarter" idx="5"/>
          </p:nvPr>
        </p:nvSpPr>
        <p:spPr>
          <a:noFill/>
        </p:spPr>
        <p:txBody>
          <a:bodyPr/>
          <a:lstStyle/>
          <a:p>
            <a:fld id="{10106EB8-FA72-4F2B-AAF4-CFF41A3FDC7C}" type="slidenum">
              <a:rPr lang="en-GB" smtClean="0"/>
              <a:pPr/>
              <a:t>18</a:t>
            </a:fld>
            <a:endParaRPr lang="en-GB" smtClean="0"/>
          </a:p>
        </p:txBody>
      </p:sp>
      <p:sp>
        <p:nvSpPr>
          <p:cNvPr id="1330178" name="Rectangle 2"/>
          <p:cNvSpPr>
            <a:spLocks noGrp="1" noRot="1" noChangeAspect="1" noChangeArrowheads="1" noTextEdit="1"/>
          </p:cNvSpPr>
          <p:nvPr>
            <p:ph type="sldImg"/>
          </p:nvPr>
        </p:nvSpPr>
        <p:spPr>
          <a:xfrm>
            <a:off x="917575" y="744538"/>
            <a:ext cx="4962525" cy="3722687"/>
          </a:xfrm>
          <a:ln/>
        </p:spPr>
      </p:sp>
      <p:sp>
        <p:nvSpPr>
          <p:cNvPr id="1330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5" name="Rectangle 7"/>
          <p:cNvSpPr>
            <a:spLocks noGrp="1" noChangeArrowheads="1"/>
          </p:cNvSpPr>
          <p:nvPr>
            <p:ph type="sldNum" sz="quarter" idx="5"/>
          </p:nvPr>
        </p:nvSpPr>
        <p:spPr>
          <a:noFill/>
        </p:spPr>
        <p:txBody>
          <a:bodyPr/>
          <a:lstStyle/>
          <a:p>
            <a:fld id="{12A2EBAA-2F0A-4412-A113-7EC1876687C5}" type="slidenum">
              <a:rPr lang="en-GB" smtClean="0"/>
              <a:pPr/>
              <a:t>19</a:t>
            </a:fld>
            <a:endParaRPr lang="en-GB" smtClean="0"/>
          </a:p>
        </p:txBody>
      </p:sp>
      <p:sp>
        <p:nvSpPr>
          <p:cNvPr id="1332226" name="Rectangle 2"/>
          <p:cNvSpPr>
            <a:spLocks noGrp="1" noRot="1" noChangeAspect="1" noChangeArrowheads="1" noTextEdit="1"/>
          </p:cNvSpPr>
          <p:nvPr>
            <p:ph type="sldImg"/>
          </p:nvPr>
        </p:nvSpPr>
        <p:spPr>
          <a:xfrm>
            <a:off x="917575" y="744538"/>
            <a:ext cx="4962525" cy="3722687"/>
          </a:xfrm>
          <a:ln/>
        </p:spPr>
      </p:sp>
      <p:sp>
        <p:nvSpPr>
          <p:cNvPr id="133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3" name="Rectangle 7"/>
          <p:cNvSpPr>
            <a:spLocks noGrp="1" noChangeArrowheads="1"/>
          </p:cNvSpPr>
          <p:nvPr>
            <p:ph type="sldNum" sz="quarter" idx="5"/>
          </p:nvPr>
        </p:nvSpPr>
        <p:spPr>
          <a:noFill/>
        </p:spPr>
        <p:txBody>
          <a:bodyPr/>
          <a:lstStyle/>
          <a:p>
            <a:fld id="{1DFFFDFC-94B4-4AE5-9FB8-6AB8948645C1}" type="slidenum">
              <a:rPr lang="en-GB" smtClean="0"/>
              <a:pPr/>
              <a:t>20</a:t>
            </a:fld>
            <a:endParaRPr lang="en-GB" smtClean="0"/>
          </a:p>
        </p:txBody>
      </p:sp>
      <p:sp>
        <p:nvSpPr>
          <p:cNvPr id="1334274" name="Rectangle 2"/>
          <p:cNvSpPr>
            <a:spLocks noGrp="1" noRot="1" noChangeAspect="1" noChangeArrowheads="1" noTextEdit="1"/>
          </p:cNvSpPr>
          <p:nvPr>
            <p:ph type="sldImg"/>
          </p:nvPr>
        </p:nvSpPr>
        <p:spPr>
          <a:xfrm>
            <a:off x="917575" y="744538"/>
            <a:ext cx="4962525" cy="3722687"/>
          </a:xfrm>
          <a:ln/>
        </p:spPr>
      </p:sp>
      <p:sp>
        <p:nvSpPr>
          <p:cNvPr id="13342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7" name="Rectangle 7"/>
          <p:cNvSpPr>
            <a:spLocks noGrp="1" noChangeArrowheads="1"/>
          </p:cNvSpPr>
          <p:nvPr>
            <p:ph type="sldNum" sz="quarter" idx="5"/>
          </p:nvPr>
        </p:nvSpPr>
        <p:spPr>
          <a:noFill/>
        </p:spPr>
        <p:txBody>
          <a:bodyPr/>
          <a:lstStyle/>
          <a:p>
            <a:fld id="{D7B4F72D-4D92-4372-8DD7-08C4C912A1CB}" type="slidenum">
              <a:rPr lang="en-GB" smtClean="0"/>
              <a:pPr/>
              <a:t>3</a:t>
            </a:fld>
            <a:endParaRPr lang="en-GB" smtClean="0"/>
          </a:p>
        </p:txBody>
      </p:sp>
      <p:sp>
        <p:nvSpPr>
          <p:cNvPr id="1278978" name="Rectangle 2"/>
          <p:cNvSpPr>
            <a:spLocks noGrp="1" noRot="1" noChangeAspect="1" noChangeArrowheads="1" noTextEdit="1"/>
          </p:cNvSpPr>
          <p:nvPr>
            <p:ph type="sldImg"/>
          </p:nvPr>
        </p:nvSpPr>
        <p:spPr>
          <a:xfrm>
            <a:off x="917575" y="744538"/>
            <a:ext cx="4962525" cy="3722687"/>
          </a:xfrm>
          <a:ln/>
        </p:spPr>
      </p:sp>
      <p:sp>
        <p:nvSpPr>
          <p:cNvPr id="12789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321" name="Rectangle 7"/>
          <p:cNvSpPr>
            <a:spLocks noGrp="1" noChangeArrowheads="1"/>
          </p:cNvSpPr>
          <p:nvPr>
            <p:ph type="sldNum" sz="quarter" idx="5"/>
          </p:nvPr>
        </p:nvSpPr>
        <p:spPr>
          <a:noFill/>
        </p:spPr>
        <p:txBody>
          <a:bodyPr/>
          <a:lstStyle/>
          <a:p>
            <a:fld id="{30E78357-4D76-4B8A-95BA-7E69E4A42FD5}" type="slidenum">
              <a:rPr lang="en-GB" smtClean="0"/>
              <a:pPr/>
              <a:t>21</a:t>
            </a:fld>
            <a:endParaRPr lang="en-GB" smtClean="0"/>
          </a:p>
        </p:txBody>
      </p:sp>
      <p:sp>
        <p:nvSpPr>
          <p:cNvPr id="1336322" name="Rectangle 2"/>
          <p:cNvSpPr>
            <a:spLocks noGrp="1" noRot="1" noChangeAspect="1" noChangeArrowheads="1" noTextEdit="1"/>
          </p:cNvSpPr>
          <p:nvPr>
            <p:ph type="sldImg"/>
          </p:nvPr>
        </p:nvSpPr>
        <p:spPr>
          <a:xfrm>
            <a:off x="917575" y="744538"/>
            <a:ext cx="4962525" cy="3722687"/>
          </a:xfrm>
          <a:ln/>
        </p:spPr>
      </p:sp>
      <p:sp>
        <p:nvSpPr>
          <p:cNvPr id="1336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69" name="Rectangle 7"/>
          <p:cNvSpPr>
            <a:spLocks noGrp="1" noChangeArrowheads="1"/>
          </p:cNvSpPr>
          <p:nvPr>
            <p:ph type="sldNum" sz="quarter" idx="5"/>
          </p:nvPr>
        </p:nvSpPr>
        <p:spPr>
          <a:noFill/>
        </p:spPr>
        <p:txBody>
          <a:bodyPr/>
          <a:lstStyle/>
          <a:p>
            <a:fld id="{A8F9E53B-1BD8-4937-92E3-6507F696C201}" type="slidenum">
              <a:rPr lang="en-GB" smtClean="0"/>
              <a:pPr/>
              <a:t>22</a:t>
            </a:fld>
            <a:endParaRPr lang="en-GB" smtClean="0"/>
          </a:p>
        </p:txBody>
      </p:sp>
      <p:sp>
        <p:nvSpPr>
          <p:cNvPr id="1338370" name="Rectangle 2"/>
          <p:cNvSpPr>
            <a:spLocks noGrp="1" noRot="1" noChangeAspect="1" noChangeArrowheads="1" noTextEdit="1"/>
          </p:cNvSpPr>
          <p:nvPr>
            <p:ph type="sldImg"/>
          </p:nvPr>
        </p:nvSpPr>
        <p:spPr>
          <a:xfrm>
            <a:off x="917575" y="744538"/>
            <a:ext cx="4962525" cy="3722687"/>
          </a:xfrm>
          <a:ln/>
        </p:spPr>
      </p:sp>
      <p:sp>
        <p:nvSpPr>
          <p:cNvPr id="133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7" name="Rectangle 7"/>
          <p:cNvSpPr>
            <a:spLocks noGrp="1" noChangeArrowheads="1"/>
          </p:cNvSpPr>
          <p:nvPr>
            <p:ph type="sldNum" sz="quarter" idx="5"/>
          </p:nvPr>
        </p:nvSpPr>
        <p:spPr>
          <a:noFill/>
        </p:spPr>
        <p:txBody>
          <a:bodyPr/>
          <a:lstStyle/>
          <a:p>
            <a:fld id="{3E020326-72BE-40C6-AA61-79C8558C3E9D}" type="slidenum">
              <a:rPr lang="en-GB" smtClean="0"/>
              <a:pPr/>
              <a:t>23</a:t>
            </a:fld>
            <a:endParaRPr lang="en-GB" smtClean="0"/>
          </a:p>
        </p:txBody>
      </p:sp>
      <p:sp>
        <p:nvSpPr>
          <p:cNvPr id="1340418" name="Rectangle 2"/>
          <p:cNvSpPr>
            <a:spLocks noGrp="1" noRot="1" noChangeAspect="1" noChangeArrowheads="1" noTextEdit="1"/>
          </p:cNvSpPr>
          <p:nvPr>
            <p:ph type="sldImg"/>
          </p:nvPr>
        </p:nvSpPr>
        <p:spPr>
          <a:xfrm>
            <a:off x="917575" y="744538"/>
            <a:ext cx="4962525" cy="3722687"/>
          </a:xfrm>
          <a:ln/>
        </p:spPr>
      </p:sp>
      <p:sp>
        <p:nvSpPr>
          <p:cNvPr id="134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5" name="Rectangle 7"/>
          <p:cNvSpPr>
            <a:spLocks noGrp="1" noChangeArrowheads="1"/>
          </p:cNvSpPr>
          <p:nvPr>
            <p:ph type="sldNum" sz="quarter" idx="5"/>
          </p:nvPr>
        </p:nvSpPr>
        <p:spPr>
          <a:noFill/>
        </p:spPr>
        <p:txBody>
          <a:bodyPr/>
          <a:lstStyle/>
          <a:p>
            <a:fld id="{2EC8AB14-3F6F-4017-8605-F52994BD00D1}" type="slidenum">
              <a:rPr lang="en-GB" smtClean="0"/>
              <a:pPr/>
              <a:t>24</a:t>
            </a:fld>
            <a:endParaRPr lang="en-GB" smtClean="0"/>
          </a:p>
        </p:txBody>
      </p:sp>
      <p:sp>
        <p:nvSpPr>
          <p:cNvPr id="1342466" name="Rectangle 2"/>
          <p:cNvSpPr>
            <a:spLocks noGrp="1" noRot="1" noChangeAspect="1" noChangeArrowheads="1" noTextEdit="1"/>
          </p:cNvSpPr>
          <p:nvPr>
            <p:ph type="sldImg"/>
          </p:nvPr>
        </p:nvSpPr>
        <p:spPr>
          <a:xfrm>
            <a:off x="917575" y="744538"/>
            <a:ext cx="4962525" cy="3722687"/>
          </a:xfrm>
          <a:ln/>
        </p:spPr>
      </p:sp>
      <p:sp>
        <p:nvSpPr>
          <p:cNvPr id="13424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3" name="Rectangle 7"/>
          <p:cNvSpPr>
            <a:spLocks noGrp="1" noChangeArrowheads="1"/>
          </p:cNvSpPr>
          <p:nvPr>
            <p:ph type="sldNum" sz="quarter" idx="5"/>
          </p:nvPr>
        </p:nvSpPr>
        <p:spPr>
          <a:noFill/>
        </p:spPr>
        <p:txBody>
          <a:bodyPr/>
          <a:lstStyle/>
          <a:p>
            <a:fld id="{ED4C7179-3FEF-41C2-AB3F-B4530EF4BD78}" type="slidenum">
              <a:rPr lang="en-GB" smtClean="0"/>
              <a:pPr/>
              <a:t>25</a:t>
            </a:fld>
            <a:endParaRPr lang="en-GB" smtClean="0"/>
          </a:p>
        </p:txBody>
      </p:sp>
      <p:sp>
        <p:nvSpPr>
          <p:cNvPr id="1344514" name="Rectangle 2"/>
          <p:cNvSpPr>
            <a:spLocks noGrp="1" noRot="1" noChangeAspect="1" noChangeArrowheads="1" noTextEdit="1"/>
          </p:cNvSpPr>
          <p:nvPr>
            <p:ph type="sldImg"/>
          </p:nvPr>
        </p:nvSpPr>
        <p:spPr>
          <a:xfrm>
            <a:off x="917575" y="744538"/>
            <a:ext cx="4962525" cy="3722687"/>
          </a:xfrm>
          <a:ln/>
        </p:spPr>
      </p:sp>
      <p:sp>
        <p:nvSpPr>
          <p:cNvPr id="134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1" name="Rectangle 7"/>
          <p:cNvSpPr>
            <a:spLocks noGrp="1" noChangeArrowheads="1"/>
          </p:cNvSpPr>
          <p:nvPr>
            <p:ph type="sldNum" sz="quarter" idx="5"/>
          </p:nvPr>
        </p:nvSpPr>
        <p:spPr>
          <a:noFill/>
        </p:spPr>
        <p:txBody>
          <a:bodyPr/>
          <a:lstStyle/>
          <a:p>
            <a:fld id="{A015A5DA-1C80-451F-B7A9-EBC5F0C783A0}" type="slidenum">
              <a:rPr lang="en-GB" smtClean="0"/>
              <a:pPr/>
              <a:t>26</a:t>
            </a:fld>
            <a:endParaRPr lang="en-GB" smtClean="0"/>
          </a:p>
        </p:txBody>
      </p:sp>
      <p:sp>
        <p:nvSpPr>
          <p:cNvPr id="1346562" name="Rectangle 2"/>
          <p:cNvSpPr>
            <a:spLocks noGrp="1" noRot="1" noChangeAspect="1" noChangeArrowheads="1" noTextEdit="1"/>
          </p:cNvSpPr>
          <p:nvPr>
            <p:ph type="sldImg"/>
          </p:nvPr>
        </p:nvSpPr>
        <p:spPr>
          <a:xfrm>
            <a:off x="917575" y="744538"/>
            <a:ext cx="4962525" cy="3722687"/>
          </a:xfrm>
          <a:ln/>
        </p:spPr>
      </p:sp>
      <p:sp>
        <p:nvSpPr>
          <p:cNvPr id="13465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09" name="Rectangle 7"/>
          <p:cNvSpPr>
            <a:spLocks noGrp="1" noChangeArrowheads="1"/>
          </p:cNvSpPr>
          <p:nvPr>
            <p:ph type="sldNum" sz="quarter" idx="5"/>
          </p:nvPr>
        </p:nvSpPr>
        <p:spPr>
          <a:noFill/>
        </p:spPr>
        <p:txBody>
          <a:bodyPr/>
          <a:lstStyle/>
          <a:p>
            <a:fld id="{D06342CC-319A-467B-947E-704C9CA79D46}" type="slidenum">
              <a:rPr lang="en-GB" smtClean="0"/>
              <a:pPr/>
              <a:t>27</a:t>
            </a:fld>
            <a:endParaRPr lang="en-GB" smtClean="0"/>
          </a:p>
        </p:txBody>
      </p:sp>
      <p:sp>
        <p:nvSpPr>
          <p:cNvPr id="1348610" name="Rectangle 2"/>
          <p:cNvSpPr>
            <a:spLocks noGrp="1" noRot="1" noChangeAspect="1" noChangeArrowheads="1" noTextEdit="1"/>
          </p:cNvSpPr>
          <p:nvPr>
            <p:ph type="sldImg"/>
          </p:nvPr>
        </p:nvSpPr>
        <p:spPr>
          <a:xfrm>
            <a:off x="917575" y="744538"/>
            <a:ext cx="4962525" cy="3722687"/>
          </a:xfrm>
          <a:ln/>
        </p:spPr>
      </p:sp>
      <p:sp>
        <p:nvSpPr>
          <p:cNvPr id="13486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7" name="Rectangle 7"/>
          <p:cNvSpPr>
            <a:spLocks noGrp="1" noChangeArrowheads="1"/>
          </p:cNvSpPr>
          <p:nvPr>
            <p:ph type="sldNum" sz="quarter" idx="5"/>
          </p:nvPr>
        </p:nvSpPr>
        <p:spPr>
          <a:noFill/>
        </p:spPr>
        <p:txBody>
          <a:bodyPr/>
          <a:lstStyle/>
          <a:p>
            <a:fld id="{E32F2E03-E7EE-4148-8E3B-8ABFAF76768A}" type="slidenum">
              <a:rPr lang="en-GB" smtClean="0"/>
              <a:pPr/>
              <a:t>28</a:t>
            </a:fld>
            <a:endParaRPr lang="en-GB" smtClean="0"/>
          </a:p>
        </p:txBody>
      </p:sp>
      <p:sp>
        <p:nvSpPr>
          <p:cNvPr id="1350658" name="Rectangle 2"/>
          <p:cNvSpPr>
            <a:spLocks noGrp="1" noRot="1" noChangeAspect="1" noChangeArrowheads="1" noTextEdit="1"/>
          </p:cNvSpPr>
          <p:nvPr>
            <p:ph type="sldImg"/>
          </p:nvPr>
        </p:nvSpPr>
        <p:spPr>
          <a:xfrm>
            <a:off x="917575" y="744538"/>
            <a:ext cx="4962525" cy="3722687"/>
          </a:xfrm>
          <a:ln/>
        </p:spPr>
      </p:sp>
      <p:sp>
        <p:nvSpPr>
          <p:cNvPr id="13506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5" name="Rectangle 7"/>
          <p:cNvSpPr>
            <a:spLocks noGrp="1" noChangeArrowheads="1"/>
          </p:cNvSpPr>
          <p:nvPr>
            <p:ph type="sldNum" sz="quarter" idx="5"/>
          </p:nvPr>
        </p:nvSpPr>
        <p:spPr>
          <a:noFill/>
        </p:spPr>
        <p:txBody>
          <a:bodyPr/>
          <a:lstStyle/>
          <a:p>
            <a:fld id="{E9F3DA3B-AAC4-44E1-A582-5B2CF9094E00}" type="slidenum">
              <a:rPr lang="en-GB" smtClean="0"/>
              <a:pPr/>
              <a:t>29</a:t>
            </a:fld>
            <a:endParaRPr lang="en-GB" smtClean="0"/>
          </a:p>
        </p:txBody>
      </p:sp>
      <p:sp>
        <p:nvSpPr>
          <p:cNvPr id="1352706" name="Rectangle 2"/>
          <p:cNvSpPr>
            <a:spLocks noGrp="1" noRot="1" noChangeAspect="1" noChangeArrowheads="1" noTextEdit="1"/>
          </p:cNvSpPr>
          <p:nvPr>
            <p:ph type="sldImg"/>
          </p:nvPr>
        </p:nvSpPr>
        <p:spPr>
          <a:xfrm>
            <a:off x="917575" y="744538"/>
            <a:ext cx="4962525" cy="3722687"/>
          </a:xfrm>
          <a:ln/>
        </p:spPr>
      </p:sp>
      <p:sp>
        <p:nvSpPr>
          <p:cNvPr id="135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3" name="Rectangle 7"/>
          <p:cNvSpPr>
            <a:spLocks noGrp="1" noChangeArrowheads="1"/>
          </p:cNvSpPr>
          <p:nvPr>
            <p:ph type="sldNum" sz="quarter" idx="5"/>
          </p:nvPr>
        </p:nvSpPr>
        <p:spPr>
          <a:noFill/>
        </p:spPr>
        <p:txBody>
          <a:bodyPr/>
          <a:lstStyle/>
          <a:p>
            <a:fld id="{D3C68BEC-B3EC-40F5-AFFC-013473F54C59}" type="slidenum">
              <a:rPr lang="en-GB" smtClean="0"/>
              <a:pPr/>
              <a:t>30</a:t>
            </a:fld>
            <a:endParaRPr lang="en-GB" smtClean="0"/>
          </a:p>
        </p:txBody>
      </p:sp>
      <p:sp>
        <p:nvSpPr>
          <p:cNvPr id="1354754" name="Rectangle 2"/>
          <p:cNvSpPr>
            <a:spLocks noGrp="1" noRot="1" noChangeAspect="1" noChangeArrowheads="1" noTextEdit="1"/>
          </p:cNvSpPr>
          <p:nvPr>
            <p:ph type="sldImg"/>
          </p:nvPr>
        </p:nvSpPr>
        <p:spPr>
          <a:xfrm>
            <a:off x="917575" y="744538"/>
            <a:ext cx="4962525" cy="3722687"/>
          </a:xfrm>
          <a:ln/>
        </p:spPr>
      </p:sp>
      <p:sp>
        <p:nvSpPr>
          <p:cNvPr id="13547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5" name="Rectangle 7"/>
          <p:cNvSpPr>
            <a:spLocks noGrp="1" noChangeArrowheads="1"/>
          </p:cNvSpPr>
          <p:nvPr>
            <p:ph type="sldNum" sz="quarter" idx="5"/>
          </p:nvPr>
        </p:nvSpPr>
        <p:spPr>
          <a:noFill/>
        </p:spPr>
        <p:txBody>
          <a:bodyPr/>
          <a:lstStyle/>
          <a:p>
            <a:fld id="{B28151CB-8120-4C34-8292-8EDCE4EE9D63}" type="slidenum">
              <a:rPr lang="en-GB" smtClean="0"/>
              <a:pPr/>
              <a:t>4</a:t>
            </a:fld>
            <a:endParaRPr lang="en-GB" smtClean="0"/>
          </a:p>
        </p:txBody>
      </p:sp>
      <p:sp>
        <p:nvSpPr>
          <p:cNvPr id="1281026" name="Rectangle 2"/>
          <p:cNvSpPr>
            <a:spLocks noGrp="1" noRot="1" noChangeAspect="1" noChangeArrowheads="1" noTextEdit="1"/>
          </p:cNvSpPr>
          <p:nvPr>
            <p:ph type="sldImg"/>
          </p:nvPr>
        </p:nvSpPr>
        <p:spPr>
          <a:xfrm>
            <a:off x="917575" y="744538"/>
            <a:ext cx="4962525" cy="3722687"/>
          </a:xfrm>
          <a:ln/>
        </p:spPr>
      </p:sp>
      <p:sp>
        <p:nvSpPr>
          <p:cNvPr id="12810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1" name="Rectangle 7"/>
          <p:cNvSpPr>
            <a:spLocks noGrp="1" noChangeArrowheads="1"/>
          </p:cNvSpPr>
          <p:nvPr>
            <p:ph type="sldNum" sz="quarter" idx="5"/>
          </p:nvPr>
        </p:nvSpPr>
        <p:spPr>
          <a:noFill/>
        </p:spPr>
        <p:txBody>
          <a:bodyPr/>
          <a:lstStyle/>
          <a:p>
            <a:fld id="{98BEA48A-517B-4C16-8000-96B976A6EFCB}" type="slidenum">
              <a:rPr lang="en-GB" smtClean="0"/>
              <a:pPr/>
              <a:t>31</a:t>
            </a:fld>
            <a:endParaRPr lang="en-GB" smtClean="0"/>
          </a:p>
        </p:txBody>
      </p:sp>
      <p:sp>
        <p:nvSpPr>
          <p:cNvPr id="1356802" name="Rectangle 2"/>
          <p:cNvSpPr>
            <a:spLocks noGrp="1" noRot="1" noChangeAspect="1" noChangeArrowheads="1" noTextEdit="1"/>
          </p:cNvSpPr>
          <p:nvPr>
            <p:ph type="sldImg"/>
          </p:nvPr>
        </p:nvSpPr>
        <p:spPr>
          <a:xfrm>
            <a:off x="917575" y="744538"/>
            <a:ext cx="4962525" cy="3722687"/>
          </a:xfrm>
          <a:ln/>
        </p:spPr>
      </p:sp>
      <p:sp>
        <p:nvSpPr>
          <p:cNvPr id="13568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49" name="Rectangle 7"/>
          <p:cNvSpPr>
            <a:spLocks noGrp="1" noChangeArrowheads="1"/>
          </p:cNvSpPr>
          <p:nvPr>
            <p:ph type="sldNum" sz="quarter" idx="5"/>
          </p:nvPr>
        </p:nvSpPr>
        <p:spPr>
          <a:noFill/>
        </p:spPr>
        <p:txBody>
          <a:bodyPr/>
          <a:lstStyle/>
          <a:p>
            <a:fld id="{470DD499-6440-42EA-9422-E919864D9773}" type="slidenum">
              <a:rPr lang="en-GB" smtClean="0"/>
              <a:pPr/>
              <a:t>32</a:t>
            </a:fld>
            <a:endParaRPr lang="en-GB" smtClean="0"/>
          </a:p>
        </p:txBody>
      </p:sp>
      <p:sp>
        <p:nvSpPr>
          <p:cNvPr id="1358850" name="Rectangle 2"/>
          <p:cNvSpPr>
            <a:spLocks noGrp="1" noRot="1" noChangeAspect="1" noChangeArrowheads="1" noTextEdit="1"/>
          </p:cNvSpPr>
          <p:nvPr>
            <p:ph type="sldImg"/>
          </p:nvPr>
        </p:nvSpPr>
        <p:spPr>
          <a:xfrm>
            <a:off x="917575" y="744538"/>
            <a:ext cx="4962525" cy="3722687"/>
          </a:xfrm>
          <a:ln/>
        </p:spPr>
      </p:sp>
      <p:sp>
        <p:nvSpPr>
          <p:cNvPr id="13588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7" name="Rectangle 7"/>
          <p:cNvSpPr>
            <a:spLocks noGrp="1" noChangeArrowheads="1"/>
          </p:cNvSpPr>
          <p:nvPr>
            <p:ph type="sldNum" sz="quarter" idx="5"/>
          </p:nvPr>
        </p:nvSpPr>
        <p:spPr>
          <a:noFill/>
        </p:spPr>
        <p:txBody>
          <a:bodyPr/>
          <a:lstStyle/>
          <a:p>
            <a:fld id="{0DF3BF43-390E-4C12-B122-5A38C03547FB}" type="slidenum">
              <a:rPr lang="en-GB" smtClean="0"/>
              <a:pPr/>
              <a:t>33</a:t>
            </a:fld>
            <a:endParaRPr lang="en-GB" smtClean="0"/>
          </a:p>
        </p:txBody>
      </p:sp>
      <p:sp>
        <p:nvSpPr>
          <p:cNvPr id="1360898" name="Rectangle 2"/>
          <p:cNvSpPr>
            <a:spLocks noGrp="1" noRot="1" noChangeAspect="1" noChangeArrowheads="1" noTextEdit="1"/>
          </p:cNvSpPr>
          <p:nvPr>
            <p:ph type="sldImg"/>
          </p:nvPr>
        </p:nvSpPr>
        <p:spPr>
          <a:xfrm>
            <a:off x="917575" y="744538"/>
            <a:ext cx="4962525" cy="3722687"/>
          </a:xfrm>
          <a:ln/>
        </p:spPr>
      </p:sp>
      <p:sp>
        <p:nvSpPr>
          <p:cNvPr id="13608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5" name="Rectangle 7"/>
          <p:cNvSpPr>
            <a:spLocks noGrp="1" noChangeArrowheads="1"/>
          </p:cNvSpPr>
          <p:nvPr>
            <p:ph type="sldNum" sz="quarter" idx="5"/>
          </p:nvPr>
        </p:nvSpPr>
        <p:spPr>
          <a:noFill/>
        </p:spPr>
        <p:txBody>
          <a:bodyPr/>
          <a:lstStyle/>
          <a:p>
            <a:fld id="{C709D86B-F400-4047-BCDE-C99FEE44F0C0}" type="slidenum">
              <a:rPr lang="en-GB" smtClean="0"/>
              <a:pPr/>
              <a:t>34</a:t>
            </a:fld>
            <a:endParaRPr lang="en-GB" smtClean="0"/>
          </a:p>
        </p:txBody>
      </p:sp>
      <p:sp>
        <p:nvSpPr>
          <p:cNvPr id="1362946" name="Rectangle 2"/>
          <p:cNvSpPr>
            <a:spLocks noGrp="1" noRot="1" noChangeAspect="1" noChangeArrowheads="1" noTextEdit="1"/>
          </p:cNvSpPr>
          <p:nvPr>
            <p:ph type="sldImg"/>
          </p:nvPr>
        </p:nvSpPr>
        <p:spPr>
          <a:xfrm>
            <a:off x="917575" y="744538"/>
            <a:ext cx="4962525" cy="3722687"/>
          </a:xfrm>
          <a:ln/>
        </p:spPr>
      </p:sp>
      <p:sp>
        <p:nvSpPr>
          <p:cNvPr id="13629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3" name="Rectangle 7"/>
          <p:cNvSpPr>
            <a:spLocks noGrp="1" noChangeArrowheads="1"/>
          </p:cNvSpPr>
          <p:nvPr>
            <p:ph type="sldNum" sz="quarter" idx="5"/>
          </p:nvPr>
        </p:nvSpPr>
        <p:spPr>
          <a:noFill/>
        </p:spPr>
        <p:txBody>
          <a:bodyPr/>
          <a:lstStyle/>
          <a:p>
            <a:fld id="{DF1F33B5-69C7-4EC0-A78E-369E83F05341}" type="slidenum">
              <a:rPr lang="en-GB" smtClean="0"/>
              <a:pPr/>
              <a:t>35</a:t>
            </a:fld>
            <a:endParaRPr lang="en-GB" smtClean="0"/>
          </a:p>
        </p:txBody>
      </p:sp>
      <p:sp>
        <p:nvSpPr>
          <p:cNvPr id="1364994" name="Rectangle 2"/>
          <p:cNvSpPr>
            <a:spLocks noGrp="1" noRot="1" noChangeAspect="1" noChangeArrowheads="1" noTextEdit="1"/>
          </p:cNvSpPr>
          <p:nvPr>
            <p:ph type="sldImg"/>
          </p:nvPr>
        </p:nvSpPr>
        <p:spPr>
          <a:xfrm>
            <a:off x="917575" y="744538"/>
            <a:ext cx="4962525" cy="3722687"/>
          </a:xfrm>
          <a:ln/>
        </p:spPr>
      </p:sp>
      <p:sp>
        <p:nvSpPr>
          <p:cNvPr id="13649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1" name="Rectangle 7"/>
          <p:cNvSpPr>
            <a:spLocks noGrp="1" noChangeArrowheads="1"/>
          </p:cNvSpPr>
          <p:nvPr>
            <p:ph type="sldNum" sz="quarter" idx="5"/>
          </p:nvPr>
        </p:nvSpPr>
        <p:spPr>
          <a:noFill/>
        </p:spPr>
        <p:txBody>
          <a:bodyPr/>
          <a:lstStyle/>
          <a:p>
            <a:fld id="{1E5D07FB-0CC7-4C7B-B51D-9828B261B7EA}" type="slidenum">
              <a:rPr lang="en-GB" smtClean="0"/>
              <a:pPr/>
              <a:t>36</a:t>
            </a:fld>
            <a:endParaRPr lang="en-GB" smtClean="0"/>
          </a:p>
        </p:txBody>
      </p:sp>
      <p:sp>
        <p:nvSpPr>
          <p:cNvPr id="1367042" name="Rectangle 2"/>
          <p:cNvSpPr>
            <a:spLocks noGrp="1" noRot="1" noChangeAspect="1" noChangeArrowheads="1" noTextEdit="1"/>
          </p:cNvSpPr>
          <p:nvPr>
            <p:ph type="sldImg"/>
          </p:nvPr>
        </p:nvSpPr>
        <p:spPr>
          <a:xfrm>
            <a:off x="917575" y="744538"/>
            <a:ext cx="4962525" cy="3722687"/>
          </a:xfrm>
          <a:ln/>
        </p:spPr>
      </p:sp>
      <p:sp>
        <p:nvSpPr>
          <p:cNvPr id="13670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89" name="Rectangle 7"/>
          <p:cNvSpPr>
            <a:spLocks noGrp="1" noChangeArrowheads="1"/>
          </p:cNvSpPr>
          <p:nvPr>
            <p:ph type="sldNum" sz="quarter" idx="5"/>
          </p:nvPr>
        </p:nvSpPr>
        <p:spPr>
          <a:noFill/>
        </p:spPr>
        <p:txBody>
          <a:bodyPr/>
          <a:lstStyle/>
          <a:p>
            <a:fld id="{3A2E8AB6-5596-4D77-87BC-80673A39EBD7}" type="slidenum">
              <a:rPr lang="en-GB" smtClean="0"/>
              <a:pPr/>
              <a:t>37</a:t>
            </a:fld>
            <a:endParaRPr lang="en-GB" smtClean="0"/>
          </a:p>
        </p:txBody>
      </p:sp>
      <p:sp>
        <p:nvSpPr>
          <p:cNvPr id="1369090" name="Rectangle 2"/>
          <p:cNvSpPr>
            <a:spLocks noGrp="1" noRot="1" noChangeAspect="1" noChangeArrowheads="1" noTextEdit="1"/>
          </p:cNvSpPr>
          <p:nvPr>
            <p:ph type="sldImg"/>
          </p:nvPr>
        </p:nvSpPr>
        <p:spPr>
          <a:xfrm>
            <a:off x="917575" y="744538"/>
            <a:ext cx="4962525" cy="3722687"/>
          </a:xfrm>
          <a:ln/>
        </p:spPr>
      </p:sp>
      <p:sp>
        <p:nvSpPr>
          <p:cNvPr id="13690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7" name="Rectangle 7"/>
          <p:cNvSpPr>
            <a:spLocks noGrp="1" noChangeArrowheads="1"/>
          </p:cNvSpPr>
          <p:nvPr>
            <p:ph type="sldNum" sz="quarter" idx="5"/>
          </p:nvPr>
        </p:nvSpPr>
        <p:spPr>
          <a:noFill/>
        </p:spPr>
        <p:txBody>
          <a:bodyPr/>
          <a:lstStyle/>
          <a:p>
            <a:fld id="{2632BBD6-B0D0-43F6-B7FB-E3620D0CA301}" type="slidenum">
              <a:rPr lang="en-GB" smtClean="0"/>
              <a:pPr/>
              <a:t>38</a:t>
            </a:fld>
            <a:endParaRPr lang="en-GB" smtClean="0"/>
          </a:p>
        </p:txBody>
      </p:sp>
      <p:sp>
        <p:nvSpPr>
          <p:cNvPr id="1371138" name="Rectangle 2"/>
          <p:cNvSpPr>
            <a:spLocks noGrp="1" noRot="1" noChangeAspect="1" noChangeArrowheads="1" noTextEdit="1"/>
          </p:cNvSpPr>
          <p:nvPr>
            <p:ph type="sldImg"/>
          </p:nvPr>
        </p:nvSpPr>
        <p:spPr>
          <a:xfrm>
            <a:off x="917575" y="744538"/>
            <a:ext cx="4962525" cy="3722687"/>
          </a:xfrm>
          <a:ln/>
        </p:spPr>
      </p:sp>
      <p:sp>
        <p:nvSpPr>
          <p:cNvPr id="13711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5" name="Rectangle 7"/>
          <p:cNvSpPr>
            <a:spLocks noGrp="1" noChangeArrowheads="1"/>
          </p:cNvSpPr>
          <p:nvPr>
            <p:ph type="sldNum" sz="quarter" idx="5"/>
          </p:nvPr>
        </p:nvSpPr>
        <p:spPr>
          <a:noFill/>
        </p:spPr>
        <p:txBody>
          <a:bodyPr/>
          <a:lstStyle/>
          <a:p>
            <a:fld id="{C00320C3-721B-45F8-BF70-DB8AF8E7915F}" type="slidenum">
              <a:rPr lang="en-GB" smtClean="0"/>
              <a:pPr/>
              <a:t>39</a:t>
            </a:fld>
            <a:endParaRPr lang="en-GB" smtClean="0"/>
          </a:p>
        </p:txBody>
      </p:sp>
      <p:sp>
        <p:nvSpPr>
          <p:cNvPr id="1373186" name="Rectangle 2"/>
          <p:cNvSpPr>
            <a:spLocks noGrp="1" noRot="1" noChangeAspect="1" noChangeArrowheads="1" noTextEdit="1"/>
          </p:cNvSpPr>
          <p:nvPr>
            <p:ph type="sldImg"/>
          </p:nvPr>
        </p:nvSpPr>
        <p:spPr>
          <a:xfrm>
            <a:off x="917575" y="744538"/>
            <a:ext cx="4962525" cy="3722687"/>
          </a:xfrm>
          <a:ln/>
        </p:spPr>
      </p:sp>
      <p:sp>
        <p:nvSpPr>
          <p:cNvPr id="13731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3" name="Rectangle 7"/>
          <p:cNvSpPr>
            <a:spLocks noGrp="1" noChangeArrowheads="1"/>
          </p:cNvSpPr>
          <p:nvPr>
            <p:ph type="sldNum" sz="quarter" idx="5"/>
          </p:nvPr>
        </p:nvSpPr>
        <p:spPr>
          <a:noFill/>
        </p:spPr>
        <p:txBody>
          <a:bodyPr/>
          <a:lstStyle/>
          <a:p>
            <a:fld id="{F415AB68-8D30-47E2-A58F-0BE794F72128}" type="slidenum">
              <a:rPr lang="en-GB" smtClean="0"/>
              <a:pPr/>
              <a:t>40</a:t>
            </a:fld>
            <a:endParaRPr lang="en-GB" smtClean="0"/>
          </a:p>
        </p:txBody>
      </p:sp>
      <p:sp>
        <p:nvSpPr>
          <p:cNvPr id="1375234" name="Rectangle 2"/>
          <p:cNvSpPr>
            <a:spLocks noGrp="1" noRot="1" noChangeAspect="1" noChangeArrowheads="1" noTextEdit="1"/>
          </p:cNvSpPr>
          <p:nvPr>
            <p:ph type="sldImg"/>
          </p:nvPr>
        </p:nvSpPr>
        <p:spPr>
          <a:xfrm>
            <a:off x="917575" y="744538"/>
            <a:ext cx="4962525" cy="3722687"/>
          </a:xfrm>
          <a:ln/>
        </p:spPr>
      </p:sp>
      <p:sp>
        <p:nvSpPr>
          <p:cNvPr id="13752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3" name="Rectangle 7"/>
          <p:cNvSpPr>
            <a:spLocks noGrp="1" noChangeArrowheads="1"/>
          </p:cNvSpPr>
          <p:nvPr>
            <p:ph type="sldNum" sz="quarter" idx="5"/>
          </p:nvPr>
        </p:nvSpPr>
        <p:spPr>
          <a:noFill/>
        </p:spPr>
        <p:txBody>
          <a:bodyPr/>
          <a:lstStyle/>
          <a:p>
            <a:fld id="{E9A69F8F-5622-45C6-B9DB-698434CCCBDD}" type="slidenum">
              <a:rPr lang="en-GB" smtClean="0"/>
              <a:pPr/>
              <a:t>5</a:t>
            </a:fld>
            <a:endParaRPr lang="en-GB" smtClean="0"/>
          </a:p>
        </p:txBody>
      </p:sp>
      <p:sp>
        <p:nvSpPr>
          <p:cNvPr id="1283074" name="Rectangle 2"/>
          <p:cNvSpPr>
            <a:spLocks noGrp="1" noRot="1" noChangeAspect="1" noChangeArrowheads="1" noTextEdit="1"/>
          </p:cNvSpPr>
          <p:nvPr>
            <p:ph type="sldImg"/>
          </p:nvPr>
        </p:nvSpPr>
        <p:spPr>
          <a:xfrm>
            <a:off x="917575" y="744538"/>
            <a:ext cx="4962525" cy="3722687"/>
          </a:xfrm>
          <a:ln/>
        </p:spPr>
      </p:sp>
      <p:sp>
        <p:nvSpPr>
          <p:cNvPr id="12830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1" name="Rectangle 7"/>
          <p:cNvSpPr>
            <a:spLocks noGrp="1" noChangeArrowheads="1"/>
          </p:cNvSpPr>
          <p:nvPr>
            <p:ph type="sldNum" sz="quarter" idx="5"/>
          </p:nvPr>
        </p:nvSpPr>
        <p:spPr>
          <a:noFill/>
        </p:spPr>
        <p:txBody>
          <a:bodyPr/>
          <a:lstStyle/>
          <a:p>
            <a:fld id="{FAAB96F7-F34A-4FEE-BFB2-7A42D77C4E81}" type="slidenum">
              <a:rPr lang="en-GB" smtClean="0"/>
              <a:pPr/>
              <a:t>41</a:t>
            </a:fld>
            <a:endParaRPr lang="en-GB" smtClean="0"/>
          </a:p>
        </p:txBody>
      </p:sp>
      <p:sp>
        <p:nvSpPr>
          <p:cNvPr id="1377282" name="Rectangle 2"/>
          <p:cNvSpPr>
            <a:spLocks noGrp="1" noRot="1" noChangeAspect="1" noChangeArrowheads="1" noTextEdit="1"/>
          </p:cNvSpPr>
          <p:nvPr>
            <p:ph type="sldImg"/>
          </p:nvPr>
        </p:nvSpPr>
        <p:spPr>
          <a:xfrm>
            <a:off x="917575" y="744538"/>
            <a:ext cx="4962525" cy="3722687"/>
          </a:xfrm>
          <a:ln/>
        </p:spPr>
      </p:sp>
      <p:sp>
        <p:nvSpPr>
          <p:cNvPr id="13772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29" name="Rectangle 7"/>
          <p:cNvSpPr>
            <a:spLocks noGrp="1" noChangeArrowheads="1"/>
          </p:cNvSpPr>
          <p:nvPr>
            <p:ph type="sldNum" sz="quarter" idx="5"/>
          </p:nvPr>
        </p:nvSpPr>
        <p:spPr>
          <a:noFill/>
        </p:spPr>
        <p:txBody>
          <a:bodyPr/>
          <a:lstStyle/>
          <a:p>
            <a:fld id="{B0E074E1-0D82-420B-91FA-8AC3C4E24135}" type="slidenum">
              <a:rPr lang="en-GB" smtClean="0"/>
              <a:pPr/>
              <a:t>42</a:t>
            </a:fld>
            <a:endParaRPr lang="en-GB" smtClean="0"/>
          </a:p>
        </p:txBody>
      </p:sp>
      <p:sp>
        <p:nvSpPr>
          <p:cNvPr id="1379330" name="Rectangle 2"/>
          <p:cNvSpPr>
            <a:spLocks noGrp="1" noRot="1" noChangeAspect="1" noChangeArrowheads="1" noTextEdit="1"/>
          </p:cNvSpPr>
          <p:nvPr>
            <p:ph type="sldImg"/>
          </p:nvPr>
        </p:nvSpPr>
        <p:spPr>
          <a:xfrm>
            <a:off x="917575" y="744538"/>
            <a:ext cx="4962525" cy="3722687"/>
          </a:xfrm>
          <a:ln/>
        </p:spPr>
      </p:sp>
      <p:sp>
        <p:nvSpPr>
          <p:cNvPr id="13793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7" name="Rectangle 7"/>
          <p:cNvSpPr>
            <a:spLocks noGrp="1" noChangeArrowheads="1"/>
          </p:cNvSpPr>
          <p:nvPr>
            <p:ph type="sldNum" sz="quarter" idx="5"/>
          </p:nvPr>
        </p:nvSpPr>
        <p:spPr>
          <a:noFill/>
        </p:spPr>
        <p:txBody>
          <a:bodyPr/>
          <a:lstStyle/>
          <a:p>
            <a:fld id="{B83C7CE0-8551-499E-A358-FCAAECC83F00}" type="slidenum">
              <a:rPr lang="en-GB" smtClean="0"/>
              <a:pPr/>
              <a:t>43</a:t>
            </a:fld>
            <a:endParaRPr lang="en-GB" smtClean="0"/>
          </a:p>
        </p:txBody>
      </p:sp>
      <p:sp>
        <p:nvSpPr>
          <p:cNvPr id="1381378" name="Rectangle 2"/>
          <p:cNvSpPr>
            <a:spLocks noGrp="1" noRot="1" noChangeAspect="1" noChangeArrowheads="1" noTextEdit="1"/>
          </p:cNvSpPr>
          <p:nvPr>
            <p:ph type="sldImg"/>
          </p:nvPr>
        </p:nvSpPr>
        <p:spPr>
          <a:xfrm>
            <a:off x="917575" y="744538"/>
            <a:ext cx="4962525" cy="3722687"/>
          </a:xfrm>
          <a:ln/>
        </p:spPr>
      </p:sp>
      <p:sp>
        <p:nvSpPr>
          <p:cNvPr id="13813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1" name="Rectangle 7"/>
          <p:cNvSpPr>
            <a:spLocks noGrp="1" noChangeArrowheads="1"/>
          </p:cNvSpPr>
          <p:nvPr>
            <p:ph type="sldNum" sz="quarter" idx="5"/>
          </p:nvPr>
        </p:nvSpPr>
        <p:spPr>
          <a:noFill/>
        </p:spPr>
        <p:txBody>
          <a:bodyPr/>
          <a:lstStyle/>
          <a:p>
            <a:fld id="{551D8E62-111A-4D11-9718-5ADD325A9F7F}" type="slidenum">
              <a:rPr lang="en-GB" smtClean="0"/>
              <a:pPr/>
              <a:t>6</a:t>
            </a:fld>
            <a:endParaRPr lang="en-GB" smtClean="0"/>
          </a:p>
        </p:txBody>
      </p:sp>
      <p:sp>
        <p:nvSpPr>
          <p:cNvPr id="1285122" name="Rectangle 2"/>
          <p:cNvSpPr>
            <a:spLocks noGrp="1" noRot="1" noChangeAspect="1" noChangeArrowheads="1" noTextEdit="1"/>
          </p:cNvSpPr>
          <p:nvPr>
            <p:ph type="sldImg"/>
          </p:nvPr>
        </p:nvSpPr>
        <p:spPr>
          <a:xfrm>
            <a:off x="917575" y="744538"/>
            <a:ext cx="4962525" cy="3722687"/>
          </a:xfrm>
          <a:ln/>
        </p:spPr>
      </p:sp>
      <p:sp>
        <p:nvSpPr>
          <p:cNvPr id="12851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69" name="Rectangle 7"/>
          <p:cNvSpPr>
            <a:spLocks noGrp="1" noChangeArrowheads="1"/>
          </p:cNvSpPr>
          <p:nvPr>
            <p:ph type="sldNum" sz="quarter" idx="5"/>
          </p:nvPr>
        </p:nvSpPr>
        <p:spPr>
          <a:noFill/>
        </p:spPr>
        <p:txBody>
          <a:bodyPr/>
          <a:lstStyle/>
          <a:p>
            <a:fld id="{E9E152E3-F812-4C39-8AAB-9205A8418D01}" type="slidenum">
              <a:rPr lang="en-GB" smtClean="0"/>
              <a:pPr/>
              <a:t>7</a:t>
            </a:fld>
            <a:endParaRPr lang="en-GB" smtClean="0"/>
          </a:p>
        </p:txBody>
      </p:sp>
      <p:sp>
        <p:nvSpPr>
          <p:cNvPr id="1287170" name="Rectangle 2"/>
          <p:cNvSpPr>
            <a:spLocks noGrp="1" noRot="1" noChangeAspect="1" noChangeArrowheads="1" noTextEdit="1"/>
          </p:cNvSpPr>
          <p:nvPr>
            <p:ph type="sldImg"/>
          </p:nvPr>
        </p:nvSpPr>
        <p:spPr>
          <a:xfrm>
            <a:off x="917575" y="744538"/>
            <a:ext cx="4962525" cy="3722687"/>
          </a:xfrm>
          <a:ln/>
        </p:spPr>
      </p:sp>
      <p:sp>
        <p:nvSpPr>
          <p:cNvPr id="12871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49" name="Rectangle 7"/>
          <p:cNvSpPr>
            <a:spLocks noGrp="1" noChangeArrowheads="1"/>
          </p:cNvSpPr>
          <p:nvPr>
            <p:ph type="sldNum" sz="quarter" idx="5"/>
          </p:nvPr>
        </p:nvSpPr>
        <p:spPr>
          <a:noFill/>
        </p:spPr>
        <p:txBody>
          <a:bodyPr/>
          <a:lstStyle/>
          <a:p>
            <a:fld id="{84CC931D-F93D-45FB-B629-9E4F7530DA33}" type="slidenum">
              <a:rPr lang="en-GB" smtClean="0"/>
              <a:pPr/>
              <a:t>8</a:t>
            </a:fld>
            <a:endParaRPr lang="en-GB" smtClean="0"/>
          </a:p>
        </p:txBody>
      </p:sp>
      <p:sp>
        <p:nvSpPr>
          <p:cNvPr id="1307650" name="Rectangle 2"/>
          <p:cNvSpPr>
            <a:spLocks noGrp="1" noRot="1" noChangeAspect="1" noChangeArrowheads="1" noTextEdit="1"/>
          </p:cNvSpPr>
          <p:nvPr>
            <p:ph type="sldImg"/>
          </p:nvPr>
        </p:nvSpPr>
        <p:spPr>
          <a:xfrm>
            <a:off x="917575" y="744538"/>
            <a:ext cx="4962525" cy="3722687"/>
          </a:xfrm>
          <a:ln/>
        </p:spPr>
      </p:sp>
      <p:sp>
        <p:nvSpPr>
          <p:cNvPr id="130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7" name="Rectangle 7"/>
          <p:cNvSpPr>
            <a:spLocks noGrp="1" noChangeArrowheads="1"/>
          </p:cNvSpPr>
          <p:nvPr>
            <p:ph type="sldNum" sz="quarter" idx="5"/>
          </p:nvPr>
        </p:nvSpPr>
        <p:spPr>
          <a:noFill/>
        </p:spPr>
        <p:txBody>
          <a:bodyPr/>
          <a:lstStyle/>
          <a:p>
            <a:fld id="{A2F4C991-DC54-4A40-99F9-C955507DDA4E}" type="slidenum">
              <a:rPr lang="en-GB" smtClean="0"/>
              <a:pPr/>
              <a:t>9</a:t>
            </a:fld>
            <a:endParaRPr lang="en-GB" smtClean="0"/>
          </a:p>
        </p:txBody>
      </p:sp>
      <p:sp>
        <p:nvSpPr>
          <p:cNvPr id="1309698" name="Rectangle 2"/>
          <p:cNvSpPr>
            <a:spLocks noGrp="1" noRot="1" noChangeAspect="1" noChangeArrowheads="1" noTextEdit="1"/>
          </p:cNvSpPr>
          <p:nvPr>
            <p:ph type="sldImg"/>
          </p:nvPr>
        </p:nvSpPr>
        <p:spPr>
          <a:xfrm>
            <a:off x="917575" y="744538"/>
            <a:ext cx="4962525" cy="3722687"/>
          </a:xfrm>
          <a:ln/>
        </p:spPr>
      </p:sp>
      <p:sp>
        <p:nvSpPr>
          <p:cNvPr id="13096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5" name="Rectangle 7"/>
          <p:cNvSpPr>
            <a:spLocks noGrp="1" noChangeArrowheads="1"/>
          </p:cNvSpPr>
          <p:nvPr>
            <p:ph type="sldNum" sz="quarter" idx="5"/>
          </p:nvPr>
        </p:nvSpPr>
        <p:spPr>
          <a:noFill/>
        </p:spPr>
        <p:txBody>
          <a:bodyPr/>
          <a:lstStyle/>
          <a:p>
            <a:fld id="{7F6111C1-504F-4BC9-8AD8-9C7B9D757B59}" type="slidenum">
              <a:rPr lang="en-GB" smtClean="0"/>
              <a:pPr/>
              <a:t>10</a:t>
            </a:fld>
            <a:endParaRPr lang="en-GB" smtClean="0"/>
          </a:p>
        </p:txBody>
      </p:sp>
      <p:sp>
        <p:nvSpPr>
          <p:cNvPr id="1311746" name="Rectangle 2"/>
          <p:cNvSpPr>
            <a:spLocks noGrp="1" noRot="1" noChangeAspect="1" noChangeArrowheads="1" noTextEdit="1"/>
          </p:cNvSpPr>
          <p:nvPr>
            <p:ph type="sldImg"/>
          </p:nvPr>
        </p:nvSpPr>
        <p:spPr>
          <a:xfrm>
            <a:off x="917575" y="744538"/>
            <a:ext cx="4962525" cy="3722687"/>
          </a:xfrm>
          <a:ln/>
        </p:spPr>
      </p:sp>
      <p:sp>
        <p:nvSpPr>
          <p:cNvPr id="13117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r>
              <a:rPr lang="en-GB"/>
              <a:t>G53MLE |  Machine Learning | Dr Guoping Qiu</a:t>
            </a:r>
          </a:p>
        </p:txBody>
      </p:sp>
      <p:sp>
        <p:nvSpPr>
          <p:cNvPr id="6" name="Slide Number Placeholder 5"/>
          <p:cNvSpPr>
            <a:spLocks noGrp="1"/>
          </p:cNvSpPr>
          <p:nvPr>
            <p:ph type="sldNum" sz="quarter" idx="12"/>
          </p:nvPr>
        </p:nvSpPr>
        <p:spPr/>
        <p:txBody>
          <a:bodyPr/>
          <a:lstStyle>
            <a:lvl1pPr>
              <a:defRPr/>
            </a:lvl1pPr>
          </a:lstStyle>
          <a:p>
            <a:pPr>
              <a:defRPr/>
            </a:pPr>
            <a:endParaRPr lang="en-GB"/>
          </a:p>
          <a:p>
            <a:pPr>
              <a:defRPr/>
            </a:pPr>
            <a:fld id="{320B90E2-CFE4-4DEF-92B2-0C341358ECE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r>
              <a:rPr lang="en-GB"/>
              <a:t>G53MLE |  Machine Learning | Dr Guoping Qiu</a:t>
            </a:r>
          </a:p>
        </p:txBody>
      </p:sp>
      <p:sp>
        <p:nvSpPr>
          <p:cNvPr id="6" name="Slide Number Placeholder 5"/>
          <p:cNvSpPr>
            <a:spLocks noGrp="1"/>
          </p:cNvSpPr>
          <p:nvPr>
            <p:ph type="sldNum" sz="quarter" idx="12"/>
          </p:nvPr>
        </p:nvSpPr>
        <p:spPr/>
        <p:txBody>
          <a:bodyPr/>
          <a:lstStyle>
            <a:lvl1pPr>
              <a:defRPr/>
            </a:lvl1pPr>
          </a:lstStyle>
          <a:p>
            <a:pPr>
              <a:defRPr/>
            </a:pPr>
            <a:endParaRPr lang="en-GB"/>
          </a:p>
          <a:p>
            <a:pPr>
              <a:defRPr/>
            </a:pPr>
            <a:fld id="{0116C841-69CC-40F1-84FD-97AF4D5407D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r>
              <a:rPr lang="en-GB"/>
              <a:t>G53MLE |  Machine Learning | Dr Guoping Qiu</a:t>
            </a:r>
          </a:p>
        </p:txBody>
      </p:sp>
      <p:sp>
        <p:nvSpPr>
          <p:cNvPr id="6" name="Slide Number Placeholder 5"/>
          <p:cNvSpPr>
            <a:spLocks noGrp="1"/>
          </p:cNvSpPr>
          <p:nvPr>
            <p:ph type="sldNum" sz="quarter" idx="12"/>
          </p:nvPr>
        </p:nvSpPr>
        <p:spPr/>
        <p:txBody>
          <a:bodyPr/>
          <a:lstStyle>
            <a:lvl1pPr>
              <a:defRPr/>
            </a:lvl1pPr>
          </a:lstStyle>
          <a:p>
            <a:pPr>
              <a:defRPr/>
            </a:pPr>
            <a:endParaRPr lang="en-GB"/>
          </a:p>
          <a:p>
            <a:pPr>
              <a:defRPr/>
            </a:pPr>
            <a:fld id="{9EC9D39F-63ED-480B-8E73-EC8703F98CB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r>
              <a:rPr lang="en-GB"/>
              <a:t>G53MLE |  Machine Learning | Dr Guoping Qiu</a:t>
            </a:r>
          </a:p>
        </p:txBody>
      </p:sp>
      <p:sp>
        <p:nvSpPr>
          <p:cNvPr id="6" name="Slide Number Placeholder 5"/>
          <p:cNvSpPr>
            <a:spLocks noGrp="1"/>
          </p:cNvSpPr>
          <p:nvPr>
            <p:ph type="sldNum" sz="quarter" idx="12"/>
          </p:nvPr>
        </p:nvSpPr>
        <p:spPr/>
        <p:txBody>
          <a:bodyPr/>
          <a:lstStyle>
            <a:lvl1pPr>
              <a:defRPr/>
            </a:lvl1pPr>
          </a:lstStyle>
          <a:p>
            <a:pPr>
              <a:defRPr/>
            </a:pPr>
            <a:endParaRPr lang="en-GB"/>
          </a:p>
          <a:p>
            <a:pPr>
              <a:defRPr/>
            </a:pPr>
            <a:fld id="{5223FC45-BACB-4559-B6FA-76D19D6EDA6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r>
              <a:rPr lang="en-GB"/>
              <a:t>G53MLE |  Machine Learning | Dr Guoping Qiu</a:t>
            </a:r>
          </a:p>
        </p:txBody>
      </p:sp>
      <p:sp>
        <p:nvSpPr>
          <p:cNvPr id="6" name="Slide Number Placeholder 5"/>
          <p:cNvSpPr>
            <a:spLocks noGrp="1"/>
          </p:cNvSpPr>
          <p:nvPr>
            <p:ph type="sldNum" sz="quarter" idx="12"/>
          </p:nvPr>
        </p:nvSpPr>
        <p:spPr/>
        <p:txBody>
          <a:bodyPr/>
          <a:lstStyle>
            <a:lvl1pPr>
              <a:defRPr/>
            </a:lvl1pPr>
          </a:lstStyle>
          <a:p>
            <a:pPr>
              <a:defRPr/>
            </a:pPr>
            <a:endParaRPr lang="en-GB"/>
          </a:p>
          <a:p>
            <a:pPr>
              <a:defRPr/>
            </a:pPr>
            <a:fld id="{8E9ED201-A28A-40EF-BF75-31C12411CEF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r>
              <a:rPr lang="en-GB"/>
              <a:t>G53MLE |  Machine Learning | Dr Guoping Qiu</a:t>
            </a:r>
          </a:p>
        </p:txBody>
      </p:sp>
      <p:sp>
        <p:nvSpPr>
          <p:cNvPr id="7" name="Slide Number Placeholder 5"/>
          <p:cNvSpPr>
            <a:spLocks noGrp="1"/>
          </p:cNvSpPr>
          <p:nvPr>
            <p:ph type="sldNum" sz="quarter" idx="12"/>
          </p:nvPr>
        </p:nvSpPr>
        <p:spPr/>
        <p:txBody>
          <a:bodyPr/>
          <a:lstStyle>
            <a:lvl1pPr>
              <a:defRPr/>
            </a:lvl1pPr>
          </a:lstStyle>
          <a:p>
            <a:pPr>
              <a:defRPr/>
            </a:pPr>
            <a:endParaRPr lang="en-GB"/>
          </a:p>
          <a:p>
            <a:pPr>
              <a:defRPr/>
            </a:pPr>
            <a:fld id="{4BD1AAB5-C0BC-4752-B34F-039F0666CB0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r>
              <a:rPr lang="en-GB"/>
              <a:t>G53MLE |  Machine Learning | Dr Guoping Qiu</a:t>
            </a:r>
          </a:p>
        </p:txBody>
      </p:sp>
      <p:sp>
        <p:nvSpPr>
          <p:cNvPr id="9" name="Slide Number Placeholder 5"/>
          <p:cNvSpPr>
            <a:spLocks noGrp="1"/>
          </p:cNvSpPr>
          <p:nvPr>
            <p:ph type="sldNum" sz="quarter" idx="12"/>
          </p:nvPr>
        </p:nvSpPr>
        <p:spPr/>
        <p:txBody>
          <a:bodyPr/>
          <a:lstStyle>
            <a:lvl1pPr>
              <a:defRPr/>
            </a:lvl1pPr>
          </a:lstStyle>
          <a:p>
            <a:pPr>
              <a:defRPr/>
            </a:pPr>
            <a:endParaRPr lang="en-GB"/>
          </a:p>
          <a:p>
            <a:pPr>
              <a:defRPr/>
            </a:pPr>
            <a:fld id="{6FE32974-3CDA-4E3D-BA19-34B85B4B0C7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r>
              <a:rPr lang="en-GB"/>
              <a:t>G53MLE |  Machine Learning | Dr Guoping Qiu</a:t>
            </a:r>
          </a:p>
        </p:txBody>
      </p:sp>
      <p:sp>
        <p:nvSpPr>
          <p:cNvPr id="5" name="Slide Number Placeholder 5"/>
          <p:cNvSpPr>
            <a:spLocks noGrp="1"/>
          </p:cNvSpPr>
          <p:nvPr>
            <p:ph type="sldNum" sz="quarter" idx="12"/>
          </p:nvPr>
        </p:nvSpPr>
        <p:spPr/>
        <p:txBody>
          <a:bodyPr/>
          <a:lstStyle>
            <a:lvl1pPr>
              <a:defRPr/>
            </a:lvl1pPr>
          </a:lstStyle>
          <a:p>
            <a:pPr>
              <a:defRPr/>
            </a:pPr>
            <a:endParaRPr lang="en-GB"/>
          </a:p>
          <a:p>
            <a:pPr>
              <a:defRPr/>
            </a:pPr>
            <a:fld id="{C2613980-C02D-43A5-81C1-81EA7A82931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r>
              <a:rPr lang="en-GB"/>
              <a:t>G53MLE |  Machine Learning | Dr Guoping Qiu</a:t>
            </a:r>
          </a:p>
        </p:txBody>
      </p:sp>
      <p:sp>
        <p:nvSpPr>
          <p:cNvPr id="4" name="Slide Number Placeholder 5"/>
          <p:cNvSpPr>
            <a:spLocks noGrp="1"/>
          </p:cNvSpPr>
          <p:nvPr>
            <p:ph type="sldNum" sz="quarter" idx="12"/>
          </p:nvPr>
        </p:nvSpPr>
        <p:spPr/>
        <p:txBody>
          <a:bodyPr/>
          <a:lstStyle>
            <a:lvl1pPr>
              <a:defRPr/>
            </a:lvl1pPr>
          </a:lstStyle>
          <a:p>
            <a:pPr>
              <a:defRPr/>
            </a:pPr>
            <a:endParaRPr lang="en-GB"/>
          </a:p>
          <a:p>
            <a:pPr>
              <a:defRPr/>
            </a:pPr>
            <a:fld id="{1AF5CF71-C5BA-430E-B7DE-85EA6EF9560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r>
              <a:rPr lang="en-GB"/>
              <a:t>G53MLE |  Machine Learning | Dr Guoping Qiu</a:t>
            </a:r>
          </a:p>
        </p:txBody>
      </p:sp>
      <p:sp>
        <p:nvSpPr>
          <p:cNvPr id="7" name="Slide Number Placeholder 5"/>
          <p:cNvSpPr>
            <a:spLocks noGrp="1"/>
          </p:cNvSpPr>
          <p:nvPr>
            <p:ph type="sldNum" sz="quarter" idx="12"/>
          </p:nvPr>
        </p:nvSpPr>
        <p:spPr/>
        <p:txBody>
          <a:bodyPr/>
          <a:lstStyle>
            <a:lvl1pPr>
              <a:defRPr/>
            </a:lvl1pPr>
          </a:lstStyle>
          <a:p>
            <a:pPr>
              <a:defRPr/>
            </a:pPr>
            <a:endParaRPr lang="en-GB"/>
          </a:p>
          <a:p>
            <a:pPr>
              <a:defRPr/>
            </a:pPr>
            <a:fld id="{DCB9377D-8E7E-44F7-8C18-921627BC4FC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r>
              <a:rPr lang="en-GB"/>
              <a:t>G53MLE |  Machine Learning | Dr Guoping Qiu</a:t>
            </a:r>
          </a:p>
        </p:txBody>
      </p:sp>
      <p:sp>
        <p:nvSpPr>
          <p:cNvPr id="7" name="Slide Number Placeholder 5"/>
          <p:cNvSpPr>
            <a:spLocks noGrp="1"/>
          </p:cNvSpPr>
          <p:nvPr>
            <p:ph type="sldNum" sz="quarter" idx="12"/>
          </p:nvPr>
        </p:nvSpPr>
        <p:spPr/>
        <p:txBody>
          <a:bodyPr/>
          <a:lstStyle>
            <a:lvl1pPr>
              <a:defRPr/>
            </a:lvl1pPr>
          </a:lstStyle>
          <a:p>
            <a:pPr>
              <a:defRPr/>
            </a:pPr>
            <a:endParaRPr lang="en-GB"/>
          </a:p>
          <a:p>
            <a:pPr>
              <a:defRPr/>
            </a:pPr>
            <a:fld id="{23D2445C-6A87-4A9F-A23B-260695855BD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GB"/>
              <a:t>G53MLE |  Machine Learning | Dr Guoping Qiu</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endParaRPr lang="en-GB"/>
          </a:p>
          <a:p>
            <a:pPr>
              <a:defRPr/>
            </a:pPr>
            <a:fld id="{8B1EA9BA-6EEB-44AE-AFD0-D0B5078BB84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png"/><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7.png"/><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png"/><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png"/><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7.png"/><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7.png"/><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hyperlink" Target="http://www.cnl.salk.edu/ParallelNetsPronounce/index.ph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www.cnl.salk.edu/ParallelNetsPronounce/index.ph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nl.salk.edu/ParallelNetsPronounce/index.ph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nl.salk.edu/ParallelNetsPronounce/index.ph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ri.cmu.edu/projects/project_271.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hyperlink" Target="http://www.ri.cmu.edu/projects/project_271.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hyperlink" Target="http://www.ri.cmu.edu/projects/project_271.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hyperlink" Target="http://www.ri.cmu.edu/projects/project_271.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hyperlink" Target="http://www.ri.cmu.edu/projects/project_271.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ChangeArrowheads="1"/>
          </p:cNvSpPr>
          <p:nvPr>
            <p:ph type="ctrTitle"/>
          </p:nvPr>
        </p:nvSpPr>
        <p:spPr/>
        <p:txBody>
          <a:bodyPr/>
          <a:lstStyle/>
          <a:p>
            <a:r>
              <a:rPr lang="en-US" sz="4800" smtClean="0"/>
              <a:t>Machine Learning</a:t>
            </a:r>
            <a:endParaRPr lang="en-US" sz="7200" smtClean="0"/>
          </a:p>
        </p:txBody>
      </p:sp>
      <p:sp>
        <p:nvSpPr>
          <p:cNvPr id="773125" name="Rectangle 5"/>
          <p:cNvSpPr>
            <a:spLocks noGrp="1" noChangeArrowheads="1"/>
          </p:cNvSpPr>
          <p:nvPr>
            <p:ph type="subTitle" idx="1"/>
          </p:nvPr>
        </p:nvSpPr>
        <p:spPr/>
        <p:txBody>
          <a:bodyPr rtlCol="0">
            <a:normAutofit/>
          </a:bodyPr>
          <a:lstStyle/>
          <a:p>
            <a:pPr fontAlgn="auto">
              <a:lnSpc>
                <a:spcPct val="90000"/>
              </a:lnSpc>
              <a:spcAft>
                <a:spcPts val="0"/>
              </a:spcAft>
              <a:buFont typeface="Arial" pitchFamily="34" charset="0"/>
              <a:buNone/>
              <a:defRPr/>
            </a:pPr>
            <a:r>
              <a:rPr lang="en-US" dirty="0"/>
              <a:t>Lecture </a:t>
            </a:r>
            <a:r>
              <a:rPr lang="en-US" dirty="0" smtClean="0"/>
              <a:t>4</a:t>
            </a:r>
            <a:endParaRPr lang="en-US" dirty="0"/>
          </a:p>
          <a:p>
            <a:pPr fontAlgn="auto">
              <a:lnSpc>
                <a:spcPct val="90000"/>
              </a:lnSpc>
              <a:spcAft>
                <a:spcPts val="0"/>
              </a:spcAft>
              <a:buFont typeface="Arial" pitchFamily="34" charset="0"/>
              <a:buNone/>
              <a:defRPr/>
            </a:pPr>
            <a:endParaRPr lang="en-US" dirty="0"/>
          </a:p>
          <a:p>
            <a:pPr fontAlgn="auto">
              <a:lnSpc>
                <a:spcPct val="90000"/>
              </a:lnSpc>
              <a:spcAft>
                <a:spcPts val="0"/>
              </a:spcAft>
              <a:buFont typeface="Arial" pitchFamily="34" charset="0"/>
              <a:buNone/>
              <a:defRPr/>
            </a:pPr>
            <a:r>
              <a:rPr lang="en-US" dirty="0"/>
              <a:t>Multilayer </a:t>
            </a:r>
            <a:r>
              <a:rPr lang="en-US" dirty="0" err="1"/>
              <a:t>Perceptrons</a:t>
            </a:r>
            <a:endParaRPr lang="en-US" dirty="0"/>
          </a:p>
          <a:p>
            <a:pPr fontAlgn="auto">
              <a:lnSpc>
                <a:spcPct val="90000"/>
              </a:lnSpc>
              <a:spcAft>
                <a:spcPts val="0"/>
              </a:spcAft>
              <a:buFont typeface="Arial" pitchFamily="34" charset="0"/>
              <a:buNone/>
              <a:defRPr/>
            </a:pPr>
            <a:endParaRPr lang="en-US" dirty="0">
              <a:latin typeface="Courier New" pitchFamily="49" charset="0"/>
            </a:endParaRPr>
          </a:p>
        </p:txBody>
      </p:sp>
      <p:sp>
        <p:nvSpPr>
          <p:cNvPr id="4" name="Date Placeholder 3"/>
          <p:cNvSpPr>
            <a:spLocks noGrp="1"/>
          </p:cNvSpPr>
          <p:nvPr>
            <p:ph type="dt"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6" name="Slide Number Placeholder 5"/>
          <p:cNvSpPr>
            <a:spLocks noGrp="1"/>
          </p:cNvSpPr>
          <p:nvPr>
            <p:ph type="sldNum" sz="quarter" idx="12"/>
          </p:nvPr>
        </p:nvSpPr>
        <p:spPr/>
        <p:txBody>
          <a:bodyPr/>
          <a:lstStyle/>
          <a:p>
            <a:pPr>
              <a:defRPr/>
            </a:pPr>
            <a:endParaRPr lang="en-GB"/>
          </a:p>
          <a:p>
            <a:pPr>
              <a:defRPr/>
            </a:pPr>
            <a:fld id="{7F18BB97-9473-4D96-87F6-6F5B1F4D98F2}" type="slidenum">
              <a:rPr lang="en-GB"/>
              <a:pPr>
                <a:defRPr/>
              </a:pPr>
              <a:t>1</a:t>
            </a:fld>
            <a:endParaRPr lang="en-GB"/>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28" name="Rectangle 2"/>
          <p:cNvSpPr>
            <a:spLocks noGrp="1" noChangeArrowheads="1"/>
          </p:cNvSpPr>
          <p:nvPr>
            <p:ph type="title"/>
          </p:nvPr>
        </p:nvSpPr>
        <p:spPr/>
        <p:txBody>
          <a:bodyPr/>
          <a:lstStyle/>
          <a:p>
            <a:r>
              <a:rPr lang="en-GB" smtClean="0"/>
              <a:t>Error Gradient for a Sigmoid Unit</a:t>
            </a:r>
            <a:endParaRPr lang="en-US" smtClean="0"/>
          </a:p>
        </p:txBody>
      </p:sp>
      <p:sp>
        <p:nvSpPr>
          <p:cNvPr id="1310729" name="Rectangle 3"/>
          <p:cNvSpPr>
            <a:spLocks noGrp="1" noChangeArrowheads="1"/>
          </p:cNvSpPr>
          <p:nvPr>
            <p:ph idx="1"/>
          </p:nvPr>
        </p:nvSpPr>
        <p:spPr>
          <a:xfrm>
            <a:off x="684213" y="1341438"/>
            <a:ext cx="7775575" cy="4649787"/>
          </a:xfrm>
        </p:spPr>
        <p:txBody>
          <a:bodyPr/>
          <a:lstStyle/>
          <a:p>
            <a:pPr marL="457200" indent="-457200">
              <a:tabLst>
                <a:tab pos="88900" algn="l"/>
              </a:tabLst>
            </a:pPr>
            <a:endParaRPr lang="en-US" sz="1600" smtClean="0"/>
          </a:p>
        </p:txBody>
      </p:sp>
      <p:sp>
        <p:nvSpPr>
          <p:cNvPr id="8" name="Date Placeholder 3"/>
          <p:cNvSpPr>
            <a:spLocks noGrp="1"/>
          </p:cNvSpPr>
          <p:nvPr>
            <p:ph type="dt" sz="quarter" idx="10"/>
          </p:nvPr>
        </p:nvSpPr>
        <p:spPr/>
        <p:txBody>
          <a:bodyPr/>
          <a:lstStyle/>
          <a:p>
            <a:pPr>
              <a:defRPr/>
            </a:pPr>
            <a:endParaRPr lang="en-GB"/>
          </a:p>
        </p:txBody>
      </p:sp>
      <p:sp>
        <p:nvSpPr>
          <p:cNvPr id="9"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10" name="Slide Number Placeholder 5"/>
          <p:cNvSpPr>
            <a:spLocks noGrp="1"/>
          </p:cNvSpPr>
          <p:nvPr>
            <p:ph type="sldNum" sz="quarter" idx="12"/>
          </p:nvPr>
        </p:nvSpPr>
        <p:spPr/>
        <p:txBody>
          <a:bodyPr/>
          <a:lstStyle/>
          <a:p>
            <a:pPr>
              <a:defRPr/>
            </a:pPr>
            <a:endParaRPr lang="en-GB"/>
          </a:p>
          <a:p>
            <a:pPr>
              <a:defRPr/>
            </a:pPr>
            <a:fld id="{5A2F76E7-4FF6-4805-988B-049861FA5976}" type="slidenum">
              <a:rPr lang="en-GB"/>
              <a:pPr>
                <a:defRPr/>
              </a:pPr>
              <a:t>10</a:t>
            </a:fld>
            <a:endParaRPr lang="en-GB"/>
          </a:p>
        </p:txBody>
      </p:sp>
      <p:sp>
        <p:nvSpPr>
          <p:cNvPr id="1310733"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graphicFrame>
        <p:nvGraphicFramePr>
          <p:cNvPr id="1310725" name="Object 5"/>
          <p:cNvGraphicFramePr>
            <a:graphicFrameLocks noChangeAspect="1"/>
          </p:cNvGraphicFramePr>
          <p:nvPr/>
        </p:nvGraphicFramePr>
        <p:xfrm>
          <a:off x="960438" y="1844675"/>
          <a:ext cx="7343775" cy="514350"/>
        </p:xfrm>
        <a:graphic>
          <a:graphicData uri="http://schemas.openxmlformats.org/presentationml/2006/ole">
            <p:oleObj spid="_x0000_s1310725" name="Equation" r:id="rId4" imgW="4038480" imgH="419040" progId="Equation.3">
              <p:embed/>
            </p:oleObj>
          </a:graphicData>
        </a:graphic>
      </p:graphicFrame>
      <p:graphicFrame>
        <p:nvGraphicFramePr>
          <p:cNvPr id="1310726" name="Object 6"/>
          <p:cNvGraphicFramePr>
            <a:graphicFrameLocks noChangeAspect="1"/>
          </p:cNvGraphicFramePr>
          <p:nvPr/>
        </p:nvGraphicFramePr>
        <p:xfrm>
          <a:off x="2216150" y="2924175"/>
          <a:ext cx="3579813" cy="530225"/>
        </p:xfrm>
        <a:graphic>
          <a:graphicData uri="http://schemas.openxmlformats.org/presentationml/2006/ole">
            <p:oleObj spid="_x0000_s1310726" name="Equation" r:id="rId5" imgW="1968480" imgH="431640" progId="Equation.3">
              <p:embed/>
            </p:oleObj>
          </a:graphicData>
        </a:graphic>
      </p:graphicFrame>
      <p:graphicFrame>
        <p:nvGraphicFramePr>
          <p:cNvPr id="1310727" name="Object 7"/>
          <p:cNvGraphicFramePr>
            <a:graphicFrameLocks noChangeAspect="1"/>
          </p:cNvGraphicFramePr>
          <p:nvPr/>
        </p:nvGraphicFramePr>
        <p:xfrm>
          <a:off x="2195513" y="3933825"/>
          <a:ext cx="4713287" cy="1416050"/>
        </p:xfrm>
        <a:graphic>
          <a:graphicData uri="http://schemas.openxmlformats.org/presentationml/2006/ole">
            <p:oleObj spid="_x0000_s1310727" name="Equation" r:id="rId6" imgW="2590560" imgH="1155600" progId="Equation.3">
              <p:embed/>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2769" name="Rectangle 2"/>
          <p:cNvSpPr>
            <a:spLocks noGrp="1" noChangeArrowheads="1"/>
          </p:cNvSpPr>
          <p:nvPr>
            <p:ph type="title"/>
          </p:nvPr>
        </p:nvSpPr>
        <p:spPr/>
        <p:txBody>
          <a:bodyPr/>
          <a:lstStyle/>
          <a:p>
            <a:r>
              <a:rPr lang="en-GB" smtClean="0"/>
              <a:t>Back-propagation Algorithm</a:t>
            </a:r>
            <a:endParaRPr lang="en-US" smtClean="0"/>
          </a:p>
        </p:txBody>
      </p:sp>
      <p:sp>
        <p:nvSpPr>
          <p:cNvPr id="1312770"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GB" sz="1600" smtClean="0"/>
              <a:t>For training multilayer perceptrons</a:t>
            </a:r>
          </a:p>
        </p:txBody>
      </p:sp>
      <p:sp>
        <p:nvSpPr>
          <p:cNvPr id="6" name="Date Placeholder 3"/>
          <p:cNvSpPr>
            <a:spLocks noGrp="1"/>
          </p:cNvSpPr>
          <p:nvPr>
            <p:ph type="dt" sz="quarter" idx="10"/>
          </p:nvPr>
        </p:nvSpPr>
        <p:spPr/>
        <p:txBody>
          <a:bodyPr/>
          <a:lstStyle/>
          <a:p>
            <a:pPr>
              <a:defRPr/>
            </a:pPr>
            <a:endParaRPr lang="en-GB"/>
          </a:p>
        </p:txBody>
      </p:sp>
      <p:sp>
        <p:nvSpPr>
          <p:cNvPr id="7"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8" name="Slide Number Placeholder 5"/>
          <p:cNvSpPr>
            <a:spLocks noGrp="1"/>
          </p:cNvSpPr>
          <p:nvPr>
            <p:ph type="sldNum" sz="quarter" idx="12"/>
          </p:nvPr>
        </p:nvSpPr>
        <p:spPr/>
        <p:txBody>
          <a:bodyPr/>
          <a:lstStyle/>
          <a:p>
            <a:pPr>
              <a:defRPr/>
            </a:pPr>
            <a:endParaRPr lang="en-GB"/>
          </a:p>
          <a:p>
            <a:pPr>
              <a:defRPr/>
            </a:pPr>
            <a:fld id="{94F350DE-79ED-4A15-A3A7-DB70E7617334}" type="slidenum">
              <a:rPr lang="en-GB"/>
              <a:pPr>
                <a:defRPr/>
              </a:pPr>
              <a:t>11</a:t>
            </a:fld>
            <a:endParaRPr lang="en-GB"/>
          </a:p>
        </p:txBody>
      </p:sp>
      <p:sp>
        <p:nvSpPr>
          <p:cNvPr id="1312774"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pic>
        <p:nvPicPr>
          <p:cNvPr id="1312775" name="Picture 8"/>
          <p:cNvPicPr>
            <a:picLocks noChangeAspect="1" noChangeArrowheads="1"/>
          </p:cNvPicPr>
          <p:nvPr/>
        </p:nvPicPr>
        <p:blipFill>
          <a:blip r:embed="rId3"/>
          <a:srcRect/>
          <a:stretch>
            <a:fillRect/>
          </a:stretch>
        </p:blipFill>
        <p:spPr bwMode="auto">
          <a:xfrm>
            <a:off x="1908175" y="1916113"/>
            <a:ext cx="5368925" cy="3960812"/>
          </a:xfrm>
          <a:prstGeom prst="rect">
            <a:avLst/>
          </a:prstGeom>
          <a:noFill/>
          <a:ln w="9525">
            <a:noFill/>
            <a:miter lim="800000"/>
            <a:headEnd/>
            <a:tailEnd/>
          </a:ln>
        </p:spPr>
      </p:pic>
      <p:sp>
        <p:nvSpPr>
          <p:cNvPr id="1312776" name="TextBox 8"/>
          <p:cNvSpPr txBox="1">
            <a:spLocks noChangeArrowheads="1"/>
          </p:cNvSpPr>
          <p:nvPr/>
        </p:nvSpPr>
        <p:spPr bwMode="auto">
          <a:xfrm>
            <a:off x="6516688" y="2195513"/>
            <a:ext cx="420687" cy="369887"/>
          </a:xfrm>
          <a:prstGeom prst="rect">
            <a:avLst/>
          </a:prstGeom>
          <a:solidFill>
            <a:schemeClr val="bg1"/>
          </a:solidFill>
          <a:ln w="9525">
            <a:solidFill>
              <a:schemeClr val="bg1"/>
            </a:solidFill>
            <a:miter lim="800000"/>
            <a:headEnd/>
            <a:tailEnd/>
          </a:ln>
        </p:spPr>
        <p:txBody>
          <a:bodyPr wrap="none">
            <a:spAutoFit/>
          </a:bodyPr>
          <a:lstStyle/>
          <a:p>
            <a:r>
              <a:rPr lang="en-GB" sz="1800"/>
              <a:t>o</a:t>
            </a:r>
            <a:r>
              <a:rPr lang="en-GB" sz="1800" baseline="-25000"/>
              <a:t>1</a:t>
            </a:r>
          </a:p>
        </p:txBody>
      </p:sp>
      <p:sp>
        <p:nvSpPr>
          <p:cNvPr id="1312777" name="TextBox 9"/>
          <p:cNvSpPr txBox="1">
            <a:spLocks noChangeArrowheads="1"/>
          </p:cNvSpPr>
          <p:nvPr/>
        </p:nvSpPr>
        <p:spPr bwMode="auto">
          <a:xfrm>
            <a:off x="6516688" y="3141663"/>
            <a:ext cx="420687" cy="368300"/>
          </a:xfrm>
          <a:prstGeom prst="rect">
            <a:avLst/>
          </a:prstGeom>
          <a:solidFill>
            <a:schemeClr val="bg1"/>
          </a:solidFill>
          <a:ln w="9525">
            <a:solidFill>
              <a:schemeClr val="bg1"/>
            </a:solidFill>
            <a:miter lim="800000"/>
            <a:headEnd/>
            <a:tailEnd/>
          </a:ln>
        </p:spPr>
        <p:txBody>
          <a:bodyPr wrap="none">
            <a:spAutoFit/>
          </a:bodyPr>
          <a:lstStyle/>
          <a:p>
            <a:r>
              <a:rPr lang="en-GB" sz="1800"/>
              <a:t>o</a:t>
            </a:r>
            <a:r>
              <a:rPr lang="en-GB" sz="1800" baseline="-25000"/>
              <a:t>2</a:t>
            </a:r>
          </a:p>
        </p:txBody>
      </p:sp>
      <p:sp>
        <p:nvSpPr>
          <p:cNvPr id="1312778" name="TextBox 10"/>
          <p:cNvSpPr txBox="1">
            <a:spLocks noChangeArrowheads="1"/>
          </p:cNvSpPr>
          <p:nvPr/>
        </p:nvSpPr>
        <p:spPr bwMode="auto">
          <a:xfrm>
            <a:off x="6597650" y="4572000"/>
            <a:ext cx="454025" cy="369888"/>
          </a:xfrm>
          <a:prstGeom prst="rect">
            <a:avLst/>
          </a:prstGeom>
          <a:solidFill>
            <a:schemeClr val="bg1"/>
          </a:solidFill>
          <a:ln w="9525">
            <a:solidFill>
              <a:schemeClr val="bg1"/>
            </a:solidFill>
            <a:miter lim="800000"/>
            <a:headEnd/>
            <a:tailEnd/>
          </a:ln>
        </p:spPr>
        <p:txBody>
          <a:bodyPr wrap="none">
            <a:spAutoFit/>
          </a:bodyPr>
          <a:lstStyle/>
          <a:p>
            <a:r>
              <a:rPr lang="en-GB" sz="1800"/>
              <a:t>o</a:t>
            </a:r>
            <a:r>
              <a:rPr lang="en-GB" sz="1800" baseline="-25000"/>
              <a:t>M</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4817" name="Rectangle 2"/>
          <p:cNvSpPr>
            <a:spLocks noGrp="1" noChangeArrowheads="1"/>
          </p:cNvSpPr>
          <p:nvPr>
            <p:ph type="title"/>
          </p:nvPr>
        </p:nvSpPr>
        <p:spPr/>
        <p:txBody>
          <a:bodyPr/>
          <a:lstStyle/>
          <a:p>
            <a:r>
              <a:rPr lang="en-GB" smtClean="0"/>
              <a:t>Back-propagation Algorithm</a:t>
            </a:r>
            <a:endParaRPr lang="en-US" smtClean="0"/>
          </a:p>
        </p:txBody>
      </p:sp>
      <p:sp>
        <p:nvSpPr>
          <p:cNvPr id="1314818"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GB" sz="1600" smtClean="0"/>
              <a:t>For each training example, training involves following steps</a:t>
            </a:r>
          </a:p>
        </p:txBody>
      </p:sp>
      <p:sp>
        <p:nvSpPr>
          <p:cNvPr id="11" name="Date Placeholder 3"/>
          <p:cNvSpPr>
            <a:spLocks noGrp="1"/>
          </p:cNvSpPr>
          <p:nvPr>
            <p:ph type="dt" sz="quarter" idx="10"/>
          </p:nvPr>
        </p:nvSpPr>
        <p:spPr/>
        <p:txBody>
          <a:bodyPr/>
          <a:lstStyle/>
          <a:p>
            <a:pPr>
              <a:defRPr/>
            </a:pPr>
            <a:endParaRPr lang="en-GB"/>
          </a:p>
        </p:txBody>
      </p:sp>
      <p:sp>
        <p:nvSpPr>
          <p:cNvPr id="12"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13" name="Slide Number Placeholder 5"/>
          <p:cNvSpPr>
            <a:spLocks noGrp="1"/>
          </p:cNvSpPr>
          <p:nvPr>
            <p:ph type="sldNum" sz="quarter" idx="12"/>
          </p:nvPr>
        </p:nvSpPr>
        <p:spPr/>
        <p:txBody>
          <a:bodyPr/>
          <a:lstStyle/>
          <a:p>
            <a:pPr>
              <a:defRPr/>
            </a:pPr>
            <a:endParaRPr lang="en-GB"/>
          </a:p>
          <a:p>
            <a:pPr>
              <a:defRPr/>
            </a:pPr>
            <a:fld id="{21690964-5311-44BA-BDFA-802AAEE98F44}" type="slidenum">
              <a:rPr lang="en-GB"/>
              <a:pPr>
                <a:defRPr/>
              </a:pPr>
              <a:t>12</a:t>
            </a:fld>
            <a:endParaRPr lang="en-GB"/>
          </a:p>
        </p:txBody>
      </p:sp>
      <p:sp>
        <p:nvSpPr>
          <p:cNvPr id="1314822"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sp>
        <p:nvSpPr>
          <p:cNvPr id="1314823" name="Text Box 6"/>
          <p:cNvSpPr txBox="1">
            <a:spLocks noChangeArrowheads="1"/>
          </p:cNvSpPr>
          <p:nvPr/>
        </p:nvSpPr>
        <p:spPr bwMode="auto">
          <a:xfrm>
            <a:off x="1258888" y="3890963"/>
            <a:ext cx="6124575" cy="336550"/>
          </a:xfrm>
          <a:prstGeom prst="rect">
            <a:avLst/>
          </a:prstGeom>
          <a:noFill/>
          <a:ln w="9525">
            <a:noFill/>
            <a:miter lim="800000"/>
            <a:headEnd/>
            <a:tailEnd/>
          </a:ln>
        </p:spPr>
        <p:txBody>
          <a:bodyPr wrap="none">
            <a:spAutoFit/>
          </a:bodyPr>
          <a:lstStyle/>
          <a:p>
            <a:r>
              <a:rPr lang="en-US" sz="1600"/>
              <a:t>Step 1: Present the training sample, calculate the outputs</a:t>
            </a:r>
          </a:p>
        </p:txBody>
      </p:sp>
      <p:sp>
        <p:nvSpPr>
          <p:cNvPr id="1314824" name="Text Box 7"/>
          <p:cNvSpPr txBox="1">
            <a:spLocks noChangeArrowheads="1"/>
          </p:cNvSpPr>
          <p:nvPr/>
        </p:nvSpPr>
        <p:spPr bwMode="auto">
          <a:xfrm>
            <a:off x="1743075" y="2503488"/>
            <a:ext cx="393700" cy="457200"/>
          </a:xfrm>
          <a:prstGeom prst="rect">
            <a:avLst/>
          </a:prstGeom>
          <a:noFill/>
          <a:ln w="9525">
            <a:noFill/>
            <a:miter lim="800000"/>
            <a:headEnd/>
            <a:tailEnd/>
          </a:ln>
        </p:spPr>
        <p:txBody>
          <a:bodyPr wrap="none">
            <a:spAutoFit/>
          </a:bodyPr>
          <a:lstStyle/>
          <a:p>
            <a:r>
              <a:rPr lang="en-US"/>
              <a:t>X</a:t>
            </a:r>
          </a:p>
        </p:txBody>
      </p:sp>
      <p:sp>
        <p:nvSpPr>
          <p:cNvPr id="1314825" name="Line 9"/>
          <p:cNvSpPr>
            <a:spLocks noChangeShapeType="1"/>
          </p:cNvSpPr>
          <p:nvPr/>
        </p:nvSpPr>
        <p:spPr bwMode="auto">
          <a:xfrm>
            <a:off x="2195513" y="2781300"/>
            <a:ext cx="719137" cy="0"/>
          </a:xfrm>
          <a:prstGeom prst="line">
            <a:avLst/>
          </a:prstGeom>
          <a:noFill/>
          <a:ln w="9525">
            <a:solidFill>
              <a:srgbClr val="FF0000"/>
            </a:solidFill>
            <a:round/>
            <a:headEnd/>
            <a:tailEnd type="triangle" w="med" len="med"/>
          </a:ln>
        </p:spPr>
        <p:txBody>
          <a:bodyPr/>
          <a:lstStyle/>
          <a:p>
            <a:endParaRPr lang="en-US"/>
          </a:p>
        </p:txBody>
      </p:sp>
      <p:sp>
        <p:nvSpPr>
          <p:cNvPr id="1314826" name="Text Box 10"/>
          <p:cNvSpPr txBox="1">
            <a:spLocks noChangeArrowheads="1"/>
          </p:cNvSpPr>
          <p:nvPr/>
        </p:nvSpPr>
        <p:spPr bwMode="auto">
          <a:xfrm rot="5400000" flipH="1">
            <a:off x="5730081" y="2450307"/>
            <a:ext cx="1462087" cy="368300"/>
          </a:xfrm>
          <a:prstGeom prst="rect">
            <a:avLst/>
          </a:prstGeom>
          <a:noFill/>
          <a:ln w="9525">
            <a:noFill/>
            <a:miter lim="800000"/>
            <a:headEnd/>
            <a:tailEnd/>
          </a:ln>
        </p:spPr>
        <p:txBody>
          <a:bodyPr wrap="none">
            <a:spAutoFit/>
          </a:bodyPr>
          <a:lstStyle/>
          <a:p>
            <a:r>
              <a:rPr lang="en-US" sz="1800"/>
              <a:t>d</a:t>
            </a:r>
            <a:r>
              <a:rPr lang="en-US" sz="1800" baseline="-25000"/>
              <a:t>1</a:t>
            </a:r>
            <a:r>
              <a:rPr lang="en-US" sz="1800"/>
              <a:t>, d</a:t>
            </a:r>
            <a:r>
              <a:rPr lang="en-US" sz="1800" baseline="-25000"/>
              <a:t>2</a:t>
            </a:r>
            <a:r>
              <a:rPr lang="en-US" sz="1800"/>
              <a:t>, …d</a:t>
            </a:r>
            <a:r>
              <a:rPr lang="en-US" sz="1800" baseline="-25000"/>
              <a:t>M</a:t>
            </a:r>
            <a:endParaRPr lang="en-US" sz="1800"/>
          </a:p>
        </p:txBody>
      </p:sp>
      <p:sp>
        <p:nvSpPr>
          <p:cNvPr id="1314827" name="Line 11"/>
          <p:cNvSpPr>
            <a:spLocks noChangeShapeType="1"/>
          </p:cNvSpPr>
          <p:nvPr/>
        </p:nvSpPr>
        <p:spPr bwMode="auto">
          <a:xfrm flipH="1">
            <a:off x="5724525" y="2708275"/>
            <a:ext cx="360363" cy="0"/>
          </a:xfrm>
          <a:prstGeom prst="line">
            <a:avLst/>
          </a:prstGeom>
          <a:noFill/>
          <a:ln w="9525">
            <a:solidFill>
              <a:srgbClr val="FF0000"/>
            </a:solidFill>
            <a:round/>
            <a:headEnd/>
            <a:tailEnd type="triangle" w="med" len="med"/>
          </a:ln>
        </p:spPr>
        <p:txBody>
          <a:bodyPr/>
          <a:lstStyle/>
          <a:p>
            <a:endParaRPr lang="en-US"/>
          </a:p>
        </p:txBody>
      </p:sp>
      <p:pic>
        <p:nvPicPr>
          <p:cNvPr id="1314828" name="Picture 1"/>
          <p:cNvPicPr>
            <a:picLocks noChangeAspect="1" noChangeArrowheads="1"/>
          </p:cNvPicPr>
          <p:nvPr/>
        </p:nvPicPr>
        <p:blipFill>
          <a:blip r:embed="rId3"/>
          <a:srcRect/>
          <a:stretch>
            <a:fillRect/>
          </a:stretch>
        </p:blipFill>
        <p:spPr bwMode="auto">
          <a:xfrm>
            <a:off x="2987675" y="1844675"/>
            <a:ext cx="2663825" cy="1966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6873" name="Rectangle 2"/>
          <p:cNvSpPr>
            <a:spLocks noGrp="1" noChangeArrowheads="1"/>
          </p:cNvSpPr>
          <p:nvPr>
            <p:ph type="title"/>
          </p:nvPr>
        </p:nvSpPr>
        <p:spPr/>
        <p:txBody>
          <a:bodyPr/>
          <a:lstStyle/>
          <a:p>
            <a:r>
              <a:rPr lang="en-GB" smtClean="0"/>
              <a:t>Back-propagation Algorithm</a:t>
            </a:r>
            <a:endParaRPr lang="en-US" smtClean="0"/>
          </a:p>
        </p:txBody>
      </p:sp>
      <p:sp>
        <p:nvSpPr>
          <p:cNvPr id="1316874"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GB" sz="1600" smtClean="0"/>
              <a:t>For each training example, training involves following steps</a:t>
            </a:r>
          </a:p>
        </p:txBody>
      </p:sp>
      <p:sp>
        <p:nvSpPr>
          <p:cNvPr id="12" name="Date Placeholder 3"/>
          <p:cNvSpPr>
            <a:spLocks noGrp="1"/>
          </p:cNvSpPr>
          <p:nvPr>
            <p:ph type="dt" sz="quarter" idx="10"/>
          </p:nvPr>
        </p:nvSpPr>
        <p:spPr/>
        <p:txBody>
          <a:bodyPr/>
          <a:lstStyle/>
          <a:p>
            <a:pPr>
              <a:defRPr/>
            </a:pPr>
            <a:endParaRPr lang="en-GB"/>
          </a:p>
        </p:txBody>
      </p:sp>
      <p:sp>
        <p:nvSpPr>
          <p:cNvPr id="13"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14" name="Slide Number Placeholder 5"/>
          <p:cNvSpPr>
            <a:spLocks noGrp="1"/>
          </p:cNvSpPr>
          <p:nvPr>
            <p:ph type="sldNum" sz="quarter" idx="12"/>
          </p:nvPr>
        </p:nvSpPr>
        <p:spPr/>
        <p:txBody>
          <a:bodyPr/>
          <a:lstStyle/>
          <a:p>
            <a:pPr>
              <a:defRPr/>
            </a:pPr>
            <a:endParaRPr lang="en-GB"/>
          </a:p>
          <a:p>
            <a:pPr>
              <a:defRPr/>
            </a:pPr>
            <a:fld id="{B394E498-4F2B-4FD9-A153-005C09B47426}" type="slidenum">
              <a:rPr lang="en-GB"/>
              <a:pPr>
                <a:defRPr/>
              </a:pPr>
              <a:t>13</a:t>
            </a:fld>
            <a:endParaRPr lang="en-GB"/>
          </a:p>
        </p:txBody>
      </p:sp>
      <p:sp>
        <p:nvSpPr>
          <p:cNvPr id="1316878"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sp>
        <p:nvSpPr>
          <p:cNvPr id="1316879" name="Text Box 6"/>
          <p:cNvSpPr txBox="1">
            <a:spLocks noChangeArrowheads="1"/>
          </p:cNvSpPr>
          <p:nvPr/>
        </p:nvSpPr>
        <p:spPr bwMode="auto">
          <a:xfrm>
            <a:off x="1258888" y="3890963"/>
            <a:ext cx="4329112" cy="336550"/>
          </a:xfrm>
          <a:prstGeom prst="rect">
            <a:avLst/>
          </a:prstGeom>
          <a:noFill/>
          <a:ln w="9525">
            <a:noFill/>
            <a:miter lim="800000"/>
            <a:headEnd/>
            <a:tailEnd/>
          </a:ln>
        </p:spPr>
        <p:txBody>
          <a:bodyPr wrap="none">
            <a:spAutoFit/>
          </a:bodyPr>
          <a:lstStyle/>
          <a:p>
            <a:r>
              <a:rPr lang="en-US" sz="1600"/>
              <a:t>Step 2: For each output unit k, calculate</a:t>
            </a:r>
          </a:p>
        </p:txBody>
      </p:sp>
      <p:graphicFrame>
        <p:nvGraphicFramePr>
          <p:cNvPr id="1316872" name="Object 8"/>
          <p:cNvGraphicFramePr>
            <a:graphicFrameLocks noChangeAspect="1"/>
          </p:cNvGraphicFramePr>
          <p:nvPr/>
        </p:nvGraphicFramePr>
        <p:xfrm>
          <a:off x="2306638" y="4508500"/>
          <a:ext cx="4243387" cy="465138"/>
        </p:xfrm>
        <a:graphic>
          <a:graphicData uri="http://schemas.openxmlformats.org/presentationml/2006/ole">
            <p:oleObj spid="_x0000_s1316872" name="Equation" r:id="rId4" imgW="1409400" imgH="228600" progId="Equation.3">
              <p:embed/>
            </p:oleObj>
          </a:graphicData>
        </a:graphic>
      </p:graphicFrame>
      <p:sp>
        <p:nvSpPr>
          <p:cNvPr id="1316880" name="Text Box 13"/>
          <p:cNvSpPr txBox="1">
            <a:spLocks noChangeArrowheads="1"/>
          </p:cNvSpPr>
          <p:nvPr/>
        </p:nvSpPr>
        <p:spPr bwMode="auto">
          <a:xfrm>
            <a:off x="1254125" y="2657475"/>
            <a:ext cx="393700" cy="457200"/>
          </a:xfrm>
          <a:prstGeom prst="rect">
            <a:avLst/>
          </a:prstGeom>
          <a:noFill/>
          <a:ln w="9525">
            <a:noFill/>
            <a:miter lim="800000"/>
            <a:headEnd/>
            <a:tailEnd/>
          </a:ln>
        </p:spPr>
        <p:txBody>
          <a:bodyPr wrap="none">
            <a:spAutoFit/>
          </a:bodyPr>
          <a:lstStyle/>
          <a:p>
            <a:r>
              <a:rPr lang="en-US"/>
              <a:t>X</a:t>
            </a:r>
          </a:p>
        </p:txBody>
      </p:sp>
      <p:sp>
        <p:nvSpPr>
          <p:cNvPr id="1316881" name="Line 14"/>
          <p:cNvSpPr>
            <a:spLocks noChangeShapeType="1"/>
          </p:cNvSpPr>
          <p:nvPr/>
        </p:nvSpPr>
        <p:spPr bwMode="auto">
          <a:xfrm>
            <a:off x="1706563" y="2935288"/>
            <a:ext cx="719137" cy="0"/>
          </a:xfrm>
          <a:prstGeom prst="line">
            <a:avLst/>
          </a:prstGeom>
          <a:noFill/>
          <a:ln w="9525">
            <a:solidFill>
              <a:srgbClr val="FF0000"/>
            </a:solidFill>
            <a:round/>
            <a:headEnd/>
            <a:tailEnd type="triangle" w="med" len="med"/>
          </a:ln>
        </p:spPr>
        <p:txBody>
          <a:bodyPr/>
          <a:lstStyle/>
          <a:p>
            <a:endParaRPr lang="en-US"/>
          </a:p>
        </p:txBody>
      </p:sp>
      <p:sp>
        <p:nvSpPr>
          <p:cNvPr id="1316882" name="Text Box 15"/>
          <p:cNvSpPr txBox="1">
            <a:spLocks noChangeArrowheads="1"/>
          </p:cNvSpPr>
          <p:nvPr/>
        </p:nvSpPr>
        <p:spPr bwMode="auto">
          <a:xfrm rot="5400000" flipH="1">
            <a:off x="5240338" y="2728913"/>
            <a:ext cx="1462087" cy="369887"/>
          </a:xfrm>
          <a:prstGeom prst="rect">
            <a:avLst/>
          </a:prstGeom>
          <a:noFill/>
          <a:ln w="9525">
            <a:noFill/>
            <a:miter lim="800000"/>
            <a:headEnd/>
            <a:tailEnd/>
          </a:ln>
        </p:spPr>
        <p:txBody>
          <a:bodyPr wrap="none">
            <a:spAutoFit/>
          </a:bodyPr>
          <a:lstStyle/>
          <a:p>
            <a:r>
              <a:rPr lang="en-US" sz="1800"/>
              <a:t>d</a:t>
            </a:r>
            <a:r>
              <a:rPr lang="en-US" sz="1800" baseline="-25000"/>
              <a:t>1</a:t>
            </a:r>
            <a:r>
              <a:rPr lang="en-US" sz="1800"/>
              <a:t>, d</a:t>
            </a:r>
            <a:r>
              <a:rPr lang="en-US" sz="1800" baseline="-25000"/>
              <a:t>2</a:t>
            </a:r>
            <a:r>
              <a:rPr lang="en-US" sz="1800"/>
              <a:t>, …d</a:t>
            </a:r>
            <a:r>
              <a:rPr lang="en-US" sz="1800" baseline="-25000"/>
              <a:t>M</a:t>
            </a:r>
            <a:endParaRPr lang="en-US" sz="1800"/>
          </a:p>
        </p:txBody>
      </p:sp>
      <p:sp>
        <p:nvSpPr>
          <p:cNvPr id="1316883" name="Line 16"/>
          <p:cNvSpPr>
            <a:spLocks noChangeShapeType="1"/>
          </p:cNvSpPr>
          <p:nvPr/>
        </p:nvSpPr>
        <p:spPr bwMode="auto">
          <a:xfrm flipH="1">
            <a:off x="5235575" y="2862263"/>
            <a:ext cx="360363" cy="0"/>
          </a:xfrm>
          <a:prstGeom prst="line">
            <a:avLst/>
          </a:prstGeom>
          <a:noFill/>
          <a:ln w="9525">
            <a:solidFill>
              <a:srgbClr val="FF0000"/>
            </a:solidFill>
            <a:round/>
            <a:headEnd/>
            <a:tailEnd type="triangle" w="med" len="med"/>
          </a:ln>
        </p:spPr>
        <p:txBody>
          <a:bodyPr/>
          <a:lstStyle/>
          <a:p>
            <a:endParaRPr lang="en-US"/>
          </a:p>
        </p:txBody>
      </p:sp>
      <p:pic>
        <p:nvPicPr>
          <p:cNvPr id="1316884" name="Picture 1"/>
          <p:cNvPicPr>
            <a:picLocks noChangeAspect="1" noChangeArrowheads="1"/>
          </p:cNvPicPr>
          <p:nvPr/>
        </p:nvPicPr>
        <p:blipFill>
          <a:blip r:embed="rId5"/>
          <a:srcRect/>
          <a:stretch>
            <a:fillRect/>
          </a:stretch>
        </p:blipFill>
        <p:spPr bwMode="auto">
          <a:xfrm>
            <a:off x="2555875" y="1893888"/>
            <a:ext cx="2663825" cy="1966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8920" name="Rectangle 2"/>
          <p:cNvSpPr>
            <a:spLocks noGrp="1" noChangeArrowheads="1"/>
          </p:cNvSpPr>
          <p:nvPr>
            <p:ph type="title"/>
          </p:nvPr>
        </p:nvSpPr>
        <p:spPr/>
        <p:txBody>
          <a:bodyPr/>
          <a:lstStyle/>
          <a:p>
            <a:r>
              <a:rPr lang="en-GB" smtClean="0"/>
              <a:t>Back-propagation Algorithm</a:t>
            </a:r>
            <a:endParaRPr lang="en-US" smtClean="0"/>
          </a:p>
        </p:txBody>
      </p:sp>
      <p:sp>
        <p:nvSpPr>
          <p:cNvPr id="1318921"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GB" sz="1600" smtClean="0"/>
              <a:t>For each training example, training involves following steps</a:t>
            </a:r>
          </a:p>
        </p:txBody>
      </p:sp>
      <p:sp>
        <p:nvSpPr>
          <p:cNvPr id="18" name="Date Placeholder 3"/>
          <p:cNvSpPr>
            <a:spLocks noGrp="1"/>
          </p:cNvSpPr>
          <p:nvPr>
            <p:ph type="dt" sz="quarter" idx="10"/>
          </p:nvPr>
        </p:nvSpPr>
        <p:spPr/>
        <p:txBody>
          <a:bodyPr/>
          <a:lstStyle/>
          <a:p>
            <a:pPr>
              <a:defRPr/>
            </a:pPr>
            <a:endParaRPr lang="en-GB"/>
          </a:p>
        </p:txBody>
      </p:sp>
      <p:sp>
        <p:nvSpPr>
          <p:cNvPr id="19"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20" name="Slide Number Placeholder 5"/>
          <p:cNvSpPr>
            <a:spLocks noGrp="1"/>
          </p:cNvSpPr>
          <p:nvPr>
            <p:ph type="sldNum" sz="quarter" idx="12"/>
          </p:nvPr>
        </p:nvSpPr>
        <p:spPr/>
        <p:txBody>
          <a:bodyPr/>
          <a:lstStyle/>
          <a:p>
            <a:pPr>
              <a:defRPr/>
            </a:pPr>
            <a:endParaRPr lang="en-GB"/>
          </a:p>
          <a:p>
            <a:pPr>
              <a:defRPr/>
            </a:pPr>
            <a:fld id="{717F8D11-0110-487D-BA8E-21BADB6BD255}" type="slidenum">
              <a:rPr lang="en-GB"/>
              <a:pPr>
                <a:defRPr/>
              </a:pPr>
              <a:t>14</a:t>
            </a:fld>
            <a:endParaRPr lang="en-GB"/>
          </a:p>
        </p:txBody>
      </p:sp>
      <p:sp>
        <p:nvSpPr>
          <p:cNvPr id="1318925"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sp>
        <p:nvSpPr>
          <p:cNvPr id="1318926" name="Text Box 6"/>
          <p:cNvSpPr txBox="1">
            <a:spLocks noChangeArrowheads="1"/>
          </p:cNvSpPr>
          <p:nvPr/>
        </p:nvSpPr>
        <p:spPr bwMode="auto">
          <a:xfrm>
            <a:off x="1258888" y="3890963"/>
            <a:ext cx="3808412" cy="336550"/>
          </a:xfrm>
          <a:prstGeom prst="rect">
            <a:avLst/>
          </a:prstGeom>
          <a:noFill/>
          <a:ln w="9525">
            <a:noFill/>
            <a:miter lim="800000"/>
            <a:headEnd/>
            <a:tailEnd/>
          </a:ln>
        </p:spPr>
        <p:txBody>
          <a:bodyPr wrap="none">
            <a:spAutoFit/>
          </a:bodyPr>
          <a:lstStyle/>
          <a:p>
            <a:r>
              <a:rPr lang="en-US" sz="1600"/>
              <a:t>Step 3: For hidden unit h, calculate</a:t>
            </a:r>
          </a:p>
        </p:txBody>
      </p:sp>
      <p:graphicFrame>
        <p:nvGraphicFramePr>
          <p:cNvPr id="1318919" name="Object 7"/>
          <p:cNvGraphicFramePr>
            <a:graphicFrameLocks noChangeAspect="1"/>
          </p:cNvGraphicFramePr>
          <p:nvPr/>
        </p:nvGraphicFramePr>
        <p:xfrm>
          <a:off x="1370013" y="4721225"/>
          <a:ext cx="4664075" cy="723900"/>
        </p:xfrm>
        <a:graphic>
          <a:graphicData uri="http://schemas.openxmlformats.org/presentationml/2006/ole">
            <p:oleObj spid="_x0000_s1318919" name="Equation" r:id="rId4" imgW="1549080" imgH="355320" progId="Equation.3">
              <p:embed/>
            </p:oleObj>
          </a:graphicData>
        </a:graphic>
      </p:graphicFrame>
      <p:sp>
        <p:nvSpPr>
          <p:cNvPr id="1318927" name="Text Box 8"/>
          <p:cNvSpPr txBox="1">
            <a:spLocks noChangeArrowheads="1"/>
          </p:cNvSpPr>
          <p:nvPr/>
        </p:nvSpPr>
        <p:spPr bwMode="auto">
          <a:xfrm>
            <a:off x="1743075" y="2503488"/>
            <a:ext cx="393700" cy="457200"/>
          </a:xfrm>
          <a:prstGeom prst="rect">
            <a:avLst/>
          </a:prstGeom>
          <a:noFill/>
          <a:ln w="9525">
            <a:noFill/>
            <a:miter lim="800000"/>
            <a:headEnd/>
            <a:tailEnd/>
          </a:ln>
        </p:spPr>
        <p:txBody>
          <a:bodyPr wrap="none">
            <a:spAutoFit/>
          </a:bodyPr>
          <a:lstStyle/>
          <a:p>
            <a:r>
              <a:rPr lang="en-US"/>
              <a:t>X</a:t>
            </a:r>
          </a:p>
        </p:txBody>
      </p:sp>
      <p:sp>
        <p:nvSpPr>
          <p:cNvPr id="1318928" name="Line 9"/>
          <p:cNvSpPr>
            <a:spLocks noChangeShapeType="1"/>
          </p:cNvSpPr>
          <p:nvPr/>
        </p:nvSpPr>
        <p:spPr bwMode="auto">
          <a:xfrm>
            <a:off x="2195513" y="2781300"/>
            <a:ext cx="719137" cy="0"/>
          </a:xfrm>
          <a:prstGeom prst="line">
            <a:avLst/>
          </a:prstGeom>
          <a:noFill/>
          <a:ln w="9525">
            <a:solidFill>
              <a:srgbClr val="FF0000"/>
            </a:solidFill>
            <a:round/>
            <a:headEnd/>
            <a:tailEnd type="triangle" w="med" len="med"/>
          </a:ln>
        </p:spPr>
        <p:txBody>
          <a:bodyPr/>
          <a:lstStyle/>
          <a:p>
            <a:endParaRPr lang="en-US"/>
          </a:p>
        </p:txBody>
      </p:sp>
      <p:sp>
        <p:nvSpPr>
          <p:cNvPr id="1318929" name="Text Box 10"/>
          <p:cNvSpPr txBox="1">
            <a:spLocks noChangeArrowheads="1"/>
          </p:cNvSpPr>
          <p:nvPr/>
        </p:nvSpPr>
        <p:spPr bwMode="auto">
          <a:xfrm rot="5400000" flipH="1">
            <a:off x="5671344" y="2436019"/>
            <a:ext cx="1579563" cy="396875"/>
          </a:xfrm>
          <a:prstGeom prst="rect">
            <a:avLst/>
          </a:prstGeom>
          <a:noFill/>
          <a:ln w="9525">
            <a:noFill/>
            <a:miter lim="800000"/>
            <a:headEnd/>
            <a:tailEnd/>
          </a:ln>
        </p:spPr>
        <p:txBody>
          <a:bodyPr wrap="none">
            <a:spAutoFit/>
          </a:bodyPr>
          <a:lstStyle/>
          <a:p>
            <a:r>
              <a:rPr lang="en-US" sz="2000"/>
              <a:t>d</a:t>
            </a:r>
            <a:r>
              <a:rPr lang="en-US" sz="2000" baseline="-25000"/>
              <a:t>1</a:t>
            </a:r>
            <a:r>
              <a:rPr lang="en-US" sz="2000"/>
              <a:t>, d</a:t>
            </a:r>
            <a:r>
              <a:rPr lang="en-US" sz="2000" baseline="-25000"/>
              <a:t>2</a:t>
            </a:r>
            <a:r>
              <a:rPr lang="en-US" sz="2000"/>
              <a:t>, …d</a:t>
            </a:r>
            <a:r>
              <a:rPr lang="en-US" sz="2000" baseline="-25000"/>
              <a:t>M</a:t>
            </a:r>
            <a:endParaRPr lang="en-US" sz="2000"/>
          </a:p>
        </p:txBody>
      </p:sp>
      <p:sp>
        <p:nvSpPr>
          <p:cNvPr id="1318930" name="Line 11"/>
          <p:cNvSpPr>
            <a:spLocks noChangeShapeType="1"/>
          </p:cNvSpPr>
          <p:nvPr/>
        </p:nvSpPr>
        <p:spPr bwMode="auto">
          <a:xfrm flipH="1">
            <a:off x="5724525" y="2708275"/>
            <a:ext cx="360363" cy="0"/>
          </a:xfrm>
          <a:prstGeom prst="line">
            <a:avLst/>
          </a:prstGeom>
          <a:noFill/>
          <a:ln w="9525">
            <a:solidFill>
              <a:srgbClr val="FF0000"/>
            </a:solidFill>
            <a:round/>
            <a:headEnd/>
            <a:tailEnd type="triangle" w="med" len="med"/>
          </a:ln>
        </p:spPr>
        <p:txBody>
          <a:bodyPr/>
          <a:lstStyle/>
          <a:p>
            <a:endParaRPr lang="en-US"/>
          </a:p>
        </p:txBody>
      </p:sp>
      <p:sp>
        <p:nvSpPr>
          <p:cNvPr id="1318931" name="Oval 14"/>
          <p:cNvSpPr>
            <a:spLocks noChangeArrowheads="1"/>
          </p:cNvSpPr>
          <p:nvPr/>
        </p:nvSpPr>
        <p:spPr bwMode="auto">
          <a:xfrm>
            <a:off x="5580063" y="4005263"/>
            <a:ext cx="287337" cy="287337"/>
          </a:xfrm>
          <a:prstGeom prst="ellipse">
            <a:avLst/>
          </a:prstGeom>
          <a:noFill/>
          <a:ln w="9525">
            <a:solidFill>
              <a:srgbClr val="FF0000"/>
            </a:solidFill>
            <a:round/>
            <a:headEnd/>
            <a:tailEnd/>
          </a:ln>
        </p:spPr>
        <p:txBody>
          <a:bodyPr wrap="none" anchor="ctr"/>
          <a:lstStyle/>
          <a:p>
            <a:endParaRPr lang="en-US"/>
          </a:p>
        </p:txBody>
      </p:sp>
      <p:sp>
        <p:nvSpPr>
          <p:cNvPr id="1318932" name="Oval 15"/>
          <p:cNvSpPr>
            <a:spLocks noChangeArrowheads="1"/>
          </p:cNvSpPr>
          <p:nvPr/>
        </p:nvSpPr>
        <p:spPr bwMode="auto">
          <a:xfrm>
            <a:off x="7164388" y="3500438"/>
            <a:ext cx="287337" cy="287337"/>
          </a:xfrm>
          <a:prstGeom prst="ellipse">
            <a:avLst/>
          </a:prstGeom>
          <a:noFill/>
          <a:ln w="9525">
            <a:solidFill>
              <a:srgbClr val="FF0000"/>
            </a:solidFill>
            <a:round/>
            <a:headEnd/>
            <a:tailEnd/>
          </a:ln>
        </p:spPr>
        <p:txBody>
          <a:bodyPr wrap="none" anchor="ctr"/>
          <a:lstStyle/>
          <a:p>
            <a:endParaRPr lang="en-US"/>
          </a:p>
        </p:txBody>
      </p:sp>
      <p:sp>
        <p:nvSpPr>
          <p:cNvPr id="1318933" name="Text Box 16"/>
          <p:cNvSpPr txBox="1">
            <a:spLocks noChangeArrowheads="1"/>
          </p:cNvSpPr>
          <p:nvPr/>
        </p:nvSpPr>
        <p:spPr bwMode="auto">
          <a:xfrm>
            <a:off x="5416550" y="4378325"/>
            <a:ext cx="1217613" cy="274638"/>
          </a:xfrm>
          <a:prstGeom prst="rect">
            <a:avLst/>
          </a:prstGeom>
          <a:noFill/>
          <a:ln w="9525">
            <a:noFill/>
            <a:miter lim="800000"/>
            <a:headEnd/>
            <a:tailEnd/>
          </a:ln>
        </p:spPr>
        <p:txBody>
          <a:bodyPr wrap="none">
            <a:spAutoFit/>
          </a:bodyPr>
          <a:lstStyle/>
          <a:p>
            <a:r>
              <a:rPr lang="en-US" sz="1200"/>
              <a:t>Hidden unit h</a:t>
            </a:r>
          </a:p>
        </p:txBody>
      </p:sp>
      <p:sp>
        <p:nvSpPr>
          <p:cNvPr id="1318934" name="Text Box 17"/>
          <p:cNvSpPr txBox="1">
            <a:spLocks noChangeArrowheads="1"/>
          </p:cNvSpPr>
          <p:nvPr/>
        </p:nvSpPr>
        <p:spPr bwMode="auto">
          <a:xfrm>
            <a:off x="7235825" y="3213100"/>
            <a:ext cx="1208088" cy="274638"/>
          </a:xfrm>
          <a:prstGeom prst="rect">
            <a:avLst/>
          </a:prstGeom>
          <a:noFill/>
          <a:ln w="9525">
            <a:noFill/>
            <a:miter lim="800000"/>
            <a:headEnd/>
            <a:tailEnd/>
          </a:ln>
        </p:spPr>
        <p:txBody>
          <a:bodyPr wrap="none">
            <a:spAutoFit/>
          </a:bodyPr>
          <a:lstStyle/>
          <a:p>
            <a:r>
              <a:rPr lang="en-US" sz="1200"/>
              <a:t>Output unit k</a:t>
            </a:r>
          </a:p>
        </p:txBody>
      </p:sp>
      <p:sp>
        <p:nvSpPr>
          <p:cNvPr id="1318935" name="Line 18"/>
          <p:cNvSpPr>
            <a:spLocks noChangeShapeType="1"/>
          </p:cNvSpPr>
          <p:nvPr/>
        </p:nvSpPr>
        <p:spPr bwMode="auto">
          <a:xfrm flipV="1">
            <a:off x="5867400" y="3716338"/>
            <a:ext cx="1296988" cy="360362"/>
          </a:xfrm>
          <a:prstGeom prst="line">
            <a:avLst/>
          </a:prstGeom>
          <a:noFill/>
          <a:ln w="9525">
            <a:solidFill>
              <a:srgbClr val="FF0000"/>
            </a:solidFill>
            <a:round/>
            <a:headEnd/>
            <a:tailEnd type="triangle" w="med" len="med"/>
          </a:ln>
        </p:spPr>
        <p:txBody>
          <a:bodyPr/>
          <a:lstStyle/>
          <a:p>
            <a:endParaRPr lang="en-US"/>
          </a:p>
        </p:txBody>
      </p:sp>
      <p:sp>
        <p:nvSpPr>
          <p:cNvPr id="1318936" name="Text Box 19"/>
          <p:cNvSpPr txBox="1">
            <a:spLocks noChangeArrowheads="1"/>
          </p:cNvSpPr>
          <p:nvPr/>
        </p:nvSpPr>
        <p:spPr bwMode="auto">
          <a:xfrm>
            <a:off x="6516688" y="3895725"/>
            <a:ext cx="574675" cy="396875"/>
          </a:xfrm>
          <a:prstGeom prst="rect">
            <a:avLst/>
          </a:prstGeom>
          <a:noFill/>
          <a:ln w="9525">
            <a:noFill/>
            <a:miter lim="800000"/>
            <a:headEnd/>
            <a:tailEnd/>
          </a:ln>
        </p:spPr>
        <p:txBody>
          <a:bodyPr wrap="none">
            <a:spAutoFit/>
          </a:bodyPr>
          <a:lstStyle/>
          <a:p>
            <a:r>
              <a:rPr lang="en-US" sz="2000">
                <a:latin typeface="Times New Roman" pitchFamily="18" charset="0"/>
              </a:rPr>
              <a:t>w</a:t>
            </a:r>
            <a:r>
              <a:rPr lang="en-US" sz="2000" baseline="-25000">
                <a:latin typeface="Times New Roman" pitchFamily="18" charset="0"/>
              </a:rPr>
              <a:t>h,k</a:t>
            </a:r>
          </a:p>
        </p:txBody>
      </p:sp>
      <p:sp>
        <p:nvSpPr>
          <p:cNvPr id="21" name="Rounded Rectangular Callout 20"/>
          <p:cNvSpPr/>
          <p:nvPr/>
        </p:nvSpPr>
        <p:spPr>
          <a:xfrm>
            <a:off x="6804025" y="5300663"/>
            <a:ext cx="2016125" cy="1081087"/>
          </a:xfrm>
          <a:prstGeom prst="wedgeRoundRectCallout">
            <a:avLst>
              <a:gd name="adj1" fmla="val -132087"/>
              <a:gd name="adj2" fmla="val -54821"/>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dirty="0"/>
              <a:t>Error back-propagation</a:t>
            </a:r>
            <a:endParaRPr lang="en-US" dirty="0"/>
          </a:p>
        </p:txBody>
      </p:sp>
      <p:pic>
        <p:nvPicPr>
          <p:cNvPr id="1318938" name="Picture 1"/>
          <p:cNvPicPr>
            <a:picLocks noChangeAspect="1" noChangeArrowheads="1"/>
          </p:cNvPicPr>
          <p:nvPr/>
        </p:nvPicPr>
        <p:blipFill>
          <a:blip r:embed="rId5"/>
          <a:srcRect/>
          <a:stretch>
            <a:fillRect/>
          </a:stretch>
        </p:blipFill>
        <p:spPr bwMode="auto">
          <a:xfrm>
            <a:off x="2987675" y="1893888"/>
            <a:ext cx="2663825" cy="1966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3027" name="Rectangle 2"/>
          <p:cNvSpPr>
            <a:spLocks noGrp="1" noChangeArrowheads="1"/>
          </p:cNvSpPr>
          <p:nvPr>
            <p:ph type="title"/>
          </p:nvPr>
        </p:nvSpPr>
        <p:spPr/>
        <p:txBody>
          <a:bodyPr/>
          <a:lstStyle/>
          <a:p>
            <a:r>
              <a:rPr lang="en-GB" smtClean="0"/>
              <a:t>Back-propagation Algorithm</a:t>
            </a:r>
            <a:endParaRPr lang="en-US" smtClean="0"/>
          </a:p>
        </p:txBody>
      </p:sp>
      <p:sp>
        <p:nvSpPr>
          <p:cNvPr id="1323028"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GB" sz="1600" smtClean="0"/>
              <a:t>For each training example, training involves following steps</a:t>
            </a:r>
          </a:p>
        </p:txBody>
      </p:sp>
      <p:sp>
        <p:nvSpPr>
          <p:cNvPr id="20" name="Date Placeholder 3"/>
          <p:cNvSpPr>
            <a:spLocks noGrp="1"/>
          </p:cNvSpPr>
          <p:nvPr>
            <p:ph type="dt" sz="quarter" idx="10"/>
          </p:nvPr>
        </p:nvSpPr>
        <p:spPr/>
        <p:txBody>
          <a:bodyPr/>
          <a:lstStyle/>
          <a:p>
            <a:pPr>
              <a:defRPr/>
            </a:pPr>
            <a:endParaRPr lang="en-GB"/>
          </a:p>
        </p:txBody>
      </p:sp>
      <p:sp>
        <p:nvSpPr>
          <p:cNvPr id="21"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22" name="Slide Number Placeholder 5"/>
          <p:cNvSpPr>
            <a:spLocks noGrp="1"/>
          </p:cNvSpPr>
          <p:nvPr>
            <p:ph type="sldNum" sz="quarter" idx="12"/>
          </p:nvPr>
        </p:nvSpPr>
        <p:spPr/>
        <p:txBody>
          <a:bodyPr/>
          <a:lstStyle/>
          <a:p>
            <a:pPr>
              <a:defRPr/>
            </a:pPr>
            <a:endParaRPr lang="en-GB"/>
          </a:p>
          <a:p>
            <a:pPr>
              <a:defRPr/>
            </a:pPr>
            <a:fld id="{1766704F-5AA3-4BE9-A682-BB53A856767C}" type="slidenum">
              <a:rPr lang="en-GB"/>
              <a:pPr>
                <a:defRPr/>
              </a:pPr>
              <a:t>15</a:t>
            </a:fld>
            <a:endParaRPr lang="en-GB"/>
          </a:p>
        </p:txBody>
      </p:sp>
      <p:sp>
        <p:nvSpPr>
          <p:cNvPr id="1323032"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sp>
        <p:nvSpPr>
          <p:cNvPr id="1323033" name="Text Box 6"/>
          <p:cNvSpPr txBox="1">
            <a:spLocks noChangeArrowheads="1"/>
          </p:cNvSpPr>
          <p:nvPr/>
        </p:nvSpPr>
        <p:spPr bwMode="auto">
          <a:xfrm>
            <a:off x="1258888" y="3890963"/>
            <a:ext cx="4846637" cy="336550"/>
          </a:xfrm>
          <a:prstGeom prst="rect">
            <a:avLst/>
          </a:prstGeom>
          <a:noFill/>
          <a:ln w="9525">
            <a:noFill/>
            <a:miter lim="800000"/>
            <a:headEnd/>
            <a:tailEnd/>
          </a:ln>
        </p:spPr>
        <p:txBody>
          <a:bodyPr wrap="none">
            <a:spAutoFit/>
          </a:bodyPr>
          <a:lstStyle/>
          <a:p>
            <a:r>
              <a:rPr lang="en-US" sz="1600"/>
              <a:t>Step 4: Update the output layer weights, w</a:t>
            </a:r>
            <a:r>
              <a:rPr lang="en-US" sz="1600" baseline="-25000"/>
              <a:t>h,k</a:t>
            </a:r>
          </a:p>
        </p:txBody>
      </p:sp>
      <p:graphicFrame>
        <p:nvGraphicFramePr>
          <p:cNvPr id="1323015" name="Object 7"/>
          <p:cNvGraphicFramePr>
            <a:graphicFrameLocks noChangeAspect="1"/>
          </p:cNvGraphicFramePr>
          <p:nvPr/>
        </p:nvGraphicFramePr>
        <p:xfrm>
          <a:off x="1331913" y="4292600"/>
          <a:ext cx="3592512" cy="490538"/>
        </p:xfrm>
        <a:graphic>
          <a:graphicData uri="http://schemas.openxmlformats.org/presentationml/2006/ole">
            <p:oleObj spid="_x0000_s1323015" name="Equation" r:id="rId4" imgW="1193760" imgH="241200" progId="Equation.3">
              <p:embed/>
            </p:oleObj>
          </a:graphicData>
        </a:graphic>
      </p:graphicFrame>
      <p:sp>
        <p:nvSpPr>
          <p:cNvPr id="1323034" name="Text Box 8"/>
          <p:cNvSpPr txBox="1">
            <a:spLocks noChangeArrowheads="1"/>
          </p:cNvSpPr>
          <p:nvPr/>
        </p:nvSpPr>
        <p:spPr bwMode="auto">
          <a:xfrm>
            <a:off x="1743075" y="2503488"/>
            <a:ext cx="393700" cy="457200"/>
          </a:xfrm>
          <a:prstGeom prst="rect">
            <a:avLst/>
          </a:prstGeom>
          <a:noFill/>
          <a:ln w="9525">
            <a:noFill/>
            <a:miter lim="800000"/>
            <a:headEnd/>
            <a:tailEnd/>
          </a:ln>
        </p:spPr>
        <p:txBody>
          <a:bodyPr wrap="none">
            <a:spAutoFit/>
          </a:bodyPr>
          <a:lstStyle/>
          <a:p>
            <a:r>
              <a:rPr lang="en-US"/>
              <a:t>X</a:t>
            </a:r>
          </a:p>
        </p:txBody>
      </p:sp>
      <p:sp>
        <p:nvSpPr>
          <p:cNvPr id="1323035" name="Line 9"/>
          <p:cNvSpPr>
            <a:spLocks noChangeShapeType="1"/>
          </p:cNvSpPr>
          <p:nvPr/>
        </p:nvSpPr>
        <p:spPr bwMode="auto">
          <a:xfrm>
            <a:off x="2195513" y="2781300"/>
            <a:ext cx="719137" cy="0"/>
          </a:xfrm>
          <a:prstGeom prst="line">
            <a:avLst/>
          </a:prstGeom>
          <a:noFill/>
          <a:ln w="9525">
            <a:solidFill>
              <a:srgbClr val="FF0000"/>
            </a:solidFill>
            <a:round/>
            <a:headEnd/>
            <a:tailEnd type="triangle" w="med" len="med"/>
          </a:ln>
        </p:spPr>
        <p:txBody>
          <a:bodyPr/>
          <a:lstStyle/>
          <a:p>
            <a:endParaRPr lang="en-US"/>
          </a:p>
        </p:txBody>
      </p:sp>
      <p:sp>
        <p:nvSpPr>
          <p:cNvPr id="1323036" name="Text Box 10"/>
          <p:cNvSpPr txBox="1">
            <a:spLocks noChangeArrowheads="1"/>
          </p:cNvSpPr>
          <p:nvPr/>
        </p:nvSpPr>
        <p:spPr bwMode="auto">
          <a:xfrm rot="5400000" flipH="1">
            <a:off x="5671344" y="2436019"/>
            <a:ext cx="1579563" cy="396875"/>
          </a:xfrm>
          <a:prstGeom prst="rect">
            <a:avLst/>
          </a:prstGeom>
          <a:noFill/>
          <a:ln w="9525">
            <a:noFill/>
            <a:miter lim="800000"/>
            <a:headEnd/>
            <a:tailEnd/>
          </a:ln>
        </p:spPr>
        <p:txBody>
          <a:bodyPr wrap="none">
            <a:spAutoFit/>
          </a:bodyPr>
          <a:lstStyle/>
          <a:p>
            <a:r>
              <a:rPr lang="en-US" sz="2000"/>
              <a:t>d</a:t>
            </a:r>
            <a:r>
              <a:rPr lang="en-US" sz="2000" baseline="-25000"/>
              <a:t>1</a:t>
            </a:r>
            <a:r>
              <a:rPr lang="en-US" sz="2000"/>
              <a:t>, d</a:t>
            </a:r>
            <a:r>
              <a:rPr lang="en-US" sz="2000" baseline="-25000"/>
              <a:t>2</a:t>
            </a:r>
            <a:r>
              <a:rPr lang="en-US" sz="2000"/>
              <a:t>, …d</a:t>
            </a:r>
            <a:r>
              <a:rPr lang="en-US" sz="2000" baseline="-25000"/>
              <a:t>M</a:t>
            </a:r>
            <a:endParaRPr lang="en-US" sz="2000"/>
          </a:p>
        </p:txBody>
      </p:sp>
      <p:sp>
        <p:nvSpPr>
          <p:cNvPr id="1323037" name="Line 11"/>
          <p:cNvSpPr>
            <a:spLocks noChangeShapeType="1"/>
          </p:cNvSpPr>
          <p:nvPr/>
        </p:nvSpPr>
        <p:spPr bwMode="auto">
          <a:xfrm flipH="1">
            <a:off x="5724525" y="2708275"/>
            <a:ext cx="360363" cy="0"/>
          </a:xfrm>
          <a:prstGeom prst="line">
            <a:avLst/>
          </a:prstGeom>
          <a:noFill/>
          <a:ln w="9525">
            <a:solidFill>
              <a:srgbClr val="FF0000"/>
            </a:solidFill>
            <a:round/>
            <a:headEnd/>
            <a:tailEnd type="triangle" w="med" len="med"/>
          </a:ln>
        </p:spPr>
        <p:txBody>
          <a:bodyPr/>
          <a:lstStyle/>
          <a:p>
            <a:endParaRPr lang="en-US"/>
          </a:p>
        </p:txBody>
      </p:sp>
      <p:graphicFrame>
        <p:nvGraphicFramePr>
          <p:cNvPr id="1323026" name="Object 18"/>
          <p:cNvGraphicFramePr>
            <a:graphicFrameLocks noChangeAspect="1"/>
          </p:cNvGraphicFramePr>
          <p:nvPr/>
        </p:nvGraphicFramePr>
        <p:xfrm>
          <a:off x="1331913" y="4868863"/>
          <a:ext cx="2598737" cy="490537"/>
        </p:xfrm>
        <a:graphic>
          <a:graphicData uri="http://schemas.openxmlformats.org/presentationml/2006/ole">
            <p:oleObj spid="_x0000_s1323026" name="Equation" r:id="rId5" imgW="863280" imgH="241200" progId="Equation.3">
              <p:embed/>
            </p:oleObj>
          </a:graphicData>
        </a:graphic>
      </p:graphicFrame>
      <p:sp>
        <p:nvSpPr>
          <p:cNvPr id="1323038" name="Oval 19"/>
          <p:cNvSpPr>
            <a:spLocks noChangeArrowheads="1"/>
          </p:cNvSpPr>
          <p:nvPr/>
        </p:nvSpPr>
        <p:spPr bwMode="auto">
          <a:xfrm>
            <a:off x="5888038" y="5151438"/>
            <a:ext cx="287337" cy="287337"/>
          </a:xfrm>
          <a:prstGeom prst="ellipse">
            <a:avLst/>
          </a:prstGeom>
          <a:noFill/>
          <a:ln w="9525">
            <a:solidFill>
              <a:srgbClr val="FF0000"/>
            </a:solidFill>
            <a:round/>
            <a:headEnd/>
            <a:tailEnd/>
          </a:ln>
        </p:spPr>
        <p:txBody>
          <a:bodyPr wrap="none" anchor="ctr"/>
          <a:lstStyle/>
          <a:p>
            <a:endParaRPr lang="en-US"/>
          </a:p>
        </p:txBody>
      </p:sp>
      <p:sp>
        <p:nvSpPr>
          <p:cNvPr id="1323039" name="Oval 20"/>
          <p:cNvSpPr>
            <a:spLocks noChangeArrowheads="1"/>
          </p:cNvSpPr>
          <p:nvPr/>
        </p:nvSpPr>
        <p:spPr bwMode="auto">
          <a:xfrm>
            <a:off x="7472363" y="4646613"/>
            <a:ext cx="287337" cy="287337"/>
          </a:xfrm>
          <a:prstGeom prst="ellipse">
            <a:avLst/>
          </a:prstGeom>
          <a:noFill/>
          <a:ln w="9525">
            <a:solidFill>
              <a:srgbClr val="FF0000"/>
            </a:solidFill>
            <a:round/>
            <a:headEnd/>
            <a:tailEnd/>
          </a:ln>
        </p:spPr>
        <p:txBody>
          <a:bodyPr wrap="none" anchor="ctr"/>
          <a:lstStyle/>
          <a:p>
            <a:endParaRPr lang="en-US"/>
          </a:p>
        </p:txBody>
      </p:sp>
      <p:sp>
        <p:nvSpPr>
          <p:cNvPr id="1323040" name="Text Box 21"/>
          <p:cNvSpPr txBox="1">
            <a:spLocks noChangeArrowheads="1"/>
          </p:cNvSpPr>
          <p:nvPr/>
        </p:nvSpPr>
        <p:spPr bwMode="auto">
          <a:xfrm>
            <a:off x="5724525" y="5459413"/>
            <a:ext cx="1217613" cy="273050"/>
          </a:xfrm>
          <a:prstGeom prst="rect">
            <a:avLst/>
          </a:prstGeom>
          <a:noFill/>
          <a:ln w="9525">
            <a:noFill/>
            <a:miter lim="800000"/>
            <a:headEnd/>
            <a:tailEnd/>
          </a:ln>
        </p:spPr>
        <p:txBody>
          <a:bodyPr wrap="none">
            <a:spAutoFit/>
          </a:bodyPr>
          <a:lstStyle/>
          <a:p>
            <a:r>
              <a:rPr lang="en-US" sz="1200"/>
              <a:t>Hidden unit h</a:t>
            </a:r>
          </a:p>
        </p:txBody>
      </p:sp>
      <p:sp>
        <p:nvSpPr>
          <p:cNvPr id="1323041" name="Text Box 22"/>
          <p:cNvSpPr txBox="1">
            <a:spLocks noChangeArrowheads="1"/>
          </p:cNvSpPr>
          <p:nvPr/>
        </p:nvSpPr>
        <p:spPr bwMode="auto">
          <a:xfrm>
            <a:off x="7112000" y="4300538"/>
            <a:ext cx="1208088" cy="274637"/>
          </a:xfrm>
          <a:prstGeom prst="rect">
            <a:avLst/>
          </a:prstGeom>
          <a:noFill/>
          <a:ln w="9525">
            <a:noFill/>
            <a:miter lim="800000"/>
            <a:headEnd/>
            <a:tailEnd/>
          </a:ln>
        </p:spPr>
        <p:txBody>
          <a:bodyPr wrap="none">
            <a:spAutoFit/>
          </a:bodyPr>
          <a:lstStyle/>
          <a:p>
            <a:r>
              <a:rPr lang="en-US" sz="1200"/>
              <a:t>Output unit k</a:t>
            </a:r>
          </a:p>
        </p:txBody>
      </p:sp>
      <p:sp>
        <p:nvSpPr>
          <p:cNvPr id="1323042" name="Line 23"/>
          <p:cNvSpPr>
            <a:spLocks noChangeShapeType="1"/>
          </p:cNvSpPr>
          <p:nvPr/>
        </p:nvSpPr>
        <p:spPr bwMode="auto">
          <a:xfrm flipV="1">
            <a:off x="6175375" y="4862513"/>
            <a:ext cx="1296988" cy="360362"/>
          </a:xfrm>
          <a:prstGeom prst="line">
            <a:avLst/>
          </a:prstGeom>
          <a:noFill/>
          <a:ln w="9525">
            <a:solidFill>
              <a:srgbClr val="FF0000"/>
            </a:solidFill>
            <a:round/>
            <a:headEnd/>
            <a:tailEnd type="triangle" w="med" len="med"/>
          </a:ln>
        </p:spPr>
        <p:txBody>
          <a:bodyPr/>
          <a:lstStyle/>
          <a:p>
            <a:endParaRPr lang="en-US"/>
          </a:p>
        </p:txBody>
      </p:sp>
      <p:sp>
        <p:nvSpPr>
          <p:cNvPr id="1323043" name="Text Box 24"/>
          <p:cNvSpPr txBox="1">
            <a:spLocks noChangeArrowheads="1"/>
          </p:cNvSpPr>
          <p:nvPr/>
        </p:nvSpPr>
        <p:spPr bwMode="auto">
          <a:xfrm>
            <a:off x="6824663" y="5041900"/>
            <a:ext cx="574675" cy="396875"/>
          </a:xfrm>
          <a:prstGeom prst="rect">
            <a:avLst/>
          </a:prstGeom>
          <a:noFill/>
          <a:ln w="9525">
            <a:noFill/>
            <a:miter lim="800000"/>
            <a:headEnd/>
            <a:tailEnd/>
          </a:ln>
        </p:spPr>
        <p:txBody>
          <a:bodyPr wrap="none">
            <a:spAutoFit/>
          </a:bodyPr>
          <a:lstStyle/>
          <a:p>
            <a:r>
              <a:rPr lang="en-US" sz="2000">
                <a:latin typeface="Times New Roman" pitchFamily="18" charset="0"/>
              </a:rPr>
              <a:t>w</a:t>
            </a:r>
            <a:r>
              <a:rPr lang="en-US" sz="2000" baseline="-25000">
                <a:latin typeface="Times New Roman" pitchFamily="18" charset="0"/>
              </a:rPr>
              <a:t>h,k</a:t>
            </a:r>
          </a:p>
        </p:txBody>
      </p:sp>
      <p:sp>
        <p:nvSpPr>
          <p:cNvPr id="1323044" name="Text Box 25"/>
          <p:cNvSpPr txBox="1">
            <a:spLocks noChangeArrowheads="1"/>
          </p:cNvSpPr>
          <p:nvPr/>
        </p:nvSpPr>
        <p:spPr bwMode="auto">
          <a:xfrm>
            <a:off x="1166813" y="5557838"/>
            <a:ext cx="4267200" cy="336550"/>
          </a:xfrm>
          <a:prstGeom prst="rect">
            <a:avLst/>
          </a:prstGeom>
          <a:noFill/>
          <a:ln w="9525">
            <a:noFill/>
            <a:miter lim="800000"/>
            <a:headEnd/>
            <a:tailEnd/>
          </a:ln>
        </p:spPr>
        <p:txBody>
          <a:bodyPr wrap="none">
            <a:spAutoFit/>
          </a:bodyPr>
          <a:lstStyle/>
          <a:p>
            <a:r>
              <a:rPr lang="en-US" sz="1600"/>
              <a:t>where o</a:t>
            </a:r>
            <a:r>
              <a:rPr lang="en-US" sz="1600" baseline="-25000"/>
              <a:t>h</a:t>
            </a:r>
            <a:r>
              <a:rPr lang="en-US" sz="1600"/>
              <a:t> is the output of hidden layer h</a:t>
            </a:r>
          </a:p>
        </p:txBody>
      </p:sp>
      <p:pic>
        <p:nvPicPr>
          <p:cNvPr id="1323045" name="Picture 1"/>
          <p:cNvPicPr>
            <a:picLocks noChangeAspect="1" noChangeArrowheads="1"/>
          </p:cNvPicPr>
          <p:nvPr/>
        </p:nvPicPr>
        <p:blipFill>
          <a:blip r:embed="rId6"/>
          <a:srcRect/>
          <a:stretch>
            <a:fillRect/>
          </a:stretch>
        </p:blipFill>
        <p:spPr bwMode="auto">
          <a:xfrm>
            <a:off x="2987675" y="1893888"/>
            <a:ext cx="2663825" cy="1966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5069" name="Rectangle 2"/>
          <p:cNvSpPr>
            <a:spLocks noGrp="1" noChangeArrowheads="1"/>
          </p:cNvSpPr>
          <p:nvPr>
            <p:ph type="title"/>
          </p:nvPr>
        </p:nvSpPr>
        <p:spPr/>
        <p:txBody>
          <a:bodyPr/>
          <a:lstStyle/>
          <a:p>
            <a:r>
              <a:rPr lang="en-GB" smtClean="0"/>
              <a:t>Back-propagation Algorithm</a:t>
            </a:r>
            <a:endParaRPr lang="en-US" smtClean="0"/>
          </a:p>
        </p:txBody>
      </p:sp>
      <p:sp>
        <p:nvSpPr>
          <p:cNvPr id="1325070"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GB" sz="1600" smtClean="0"/>
              <a:t>For each training example, training involves following steps</a:t>
            </a:r>
          </a:p>
        </p:txBody>
      </p:sp>
      <p:sp>
        <p:nvSpPr>
          <p:cNvPr id="23" name="Date Placeholder 3"/>
          <p:cNvSpPr>
            <a:spLocks noGrp="1"/>
          </p:cNvSpPr>
          <p:nvPr>
            <p:ph type="dt" sz="quarter" idx="10"/>
          </p:nvPr>
        </p:nvSpPr>
        <p:spPr/>
        <p:txBody>
          <a:bodyPr/>
          <a:lstStyle/>
          <a:p>
            <a:pPr>
              <a:defRPr/>
            </a:pPr>
            <a:endParaRPr lang="en-GB"/>
          </a:p>
        </p:txBody>
      </p:sp>
      <p:sp>
        <p:nvSpPr>
          <p:cNvPr id="24"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25" name="Slide Number Placeholder 5"/>
          <p:cNvSpPr>
            <a:spLocks noGrp="1"/>
          </p:cNvSpPr>
          <p:nvPr>
            <p:ph type="sldNum" sz="quarter" idx="12"/>
          </p:nvPr>
        </p:nvSpPr>
        <p:spPr/>
        <p:txBody>
          <a:bodyPr/>
          <a:lstStyle/>
          <a:p>
            <a:pPr>
              <a:defRPr/>
            </a:pPr>
            <a:endParaRPr lang="en-GB"/>
          </a:p>
          <a:p>
            <a:pPr>
              <a:defRPr/>
            </a:pPr>
            <a:fld id="{116FEF54-47A4-4E5E-9BA9-414ECAB637FF}" type="slidenum">
              <a:rPr lang="en-GB"/>
              <a:pPr>
                <a:defRPr/>
              </a:pPr>
              <a:t>16</a:t>
            </a:fld>
            <a:endParaRPr lang="en-GB"/>
          </a:p>
        </p:txBody>
      </p:sp>
      <p:sp>
        <p:nvSpPr>
          <p:cNvPr id="1325074"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sp>
        <p:nvSpPr>
          <p:cNvPr id="1325075" name="Text Box 8"/>
          <p:cNvSpPr txBox="1">
            <a:spLocks noChangeArrowheads="1"/>
          </p:cNvSpPr>
          <p:nvPr/>
        </p:nvSpPr>
        <p:spPr bwMode="auto">
          <a:xfrm>
            <a:off x="1743075" y="2503488"/>
            <a:ext cx="393700" cy="457200"/>
          </a:xfrm>
          <a:prstGeom prst="rect">
            <a:avLst/>
          </a:prstGeom>
          <a:noFill/>
          <a:ln w="9525">
            <a:noFill/>
            <a:miter lim="800000"/>
            <a:headEnd/>
            <a:tailEnd/>
          </a:ln>
        </p:spPr>
        <p:txBody>
          <a:bodyPr wrap="none">
            <a:spAutoFit/>
          </a:bodyPr>
          <a:lstStyle/>
          <a:p>
            <a:r>
              <a:rPr lang="en-US"/>
              <a:t>X</a:t>
            </a:r>
          </a:p>
        </p:txBody>
      </p:sp>
      <p:sp>
        <p:nvSpPr>
          <p:cNvPr id="1325076" name="Line 9"/>
          <p:cNvSpPr>
            <a:spLocks noChangeShapeType="1"/>
          </p:cNvSpPr>
          <p:nvPr/>
        </p:nvSpPr>
        <p:spPr bwMode="auto">
          <a:xfrm>
            <a:off x="2195513" y="2781300"/>
            <a:ext cx="719137" cy="0"/>
          </a:xfrm>
          <a:prstGeom prst="line">
            <a:avLst/>
          </a:prstGeom>
          <a:noFill/>
          <a:ln w="9525">
            <a:solidFill>
              <a:srgbClr val="FF0000"/>
            </a:solidFill>
            <a:round/>
            <a:headEnd/>
            <a:tailEnd type="triangle" w="med" len="med"/>
          </a:ln>
        </p:spPr>
        <p:txBody>
          <a:bodyPr/>
          <a:lstStyle/>
          <a:p>
            <a:endParaRPr lang="en-US"/>
          </a:p>
        </p:txBody>
      </p:sp>
      <p:sp>
        <p:nvSpPr>
          <p:cNvPr id="1325077" name="Text Box 10"/>
          <p:cNvSpPr txBox="1">
            <a:spLocks noChangeArrowheads="1"/>
          </p:cNvSpPr>
          <p:nvPr/>
        </p:nvSpPr>
        <p:spPr bwMode="auto">
          <a:xfrm rot="5400000" flipH="1">
            <a:off x="5671344" y="2436019"/>
            <a:ext cx="1579563" cy="396875"/>
          </a:xfrm>
          <a:prstGeom prst="rect">
            <a:avLst/>
          </a:prstGeom>
          <a:noFill/>
          <a:ln w="9525">
            <a:noFill/>
            <a:miter lim="800000"/>
            <a:headEnd/>
            <a:tailEnd/>
          </a:ln>
        </p:spPr>
        <p:txBody>
          <a:bodyPr wrap="none">
            <a:spAutoFit/>
          </a:bodyPr>
          <a:lstStyle/>
          <a:p>
            <a:r>
              <a:rPr lang="en-US" sz="2000"/>
              <a:t>d</a:t>
            </a:r>
            <a:r>
              <a:rPr lang="en-US" sz="2000" baseline="-25000"/>
              <a:t>1</a:t>
            </a:r>
            <a:r>
              <a:rPr lang="en-US" sz="2000"/>
              <a:t>, d</a:t>
            </a:r>
            <a:r>
              <a:rPr lang="en-US" sz="2000" baseline="-25000"/>
              <a:t>2</a:t>
            </a:r>
            <a:r>
              <a:rPr lang="en-US" sz="2000"/>
              <a:t>, …d</a:t>
            </a:r>
            <a:r>
              <a:rPr lang="en-US" sz="2000" baseline="-25000"/>
              <a:t>M</a:t>
            </a:r>
            <a:endParaRPr lang="en-US" sz="2000"/>
          </a:p>
        </p:txBody>
      </p:sp>
      <p:sp>
        <p:nvSpPr>
          <p:cNvPr id="1325078" name="Line 11"/>
          <p:cNvSpPr>
            <a:spLocks noChangeShapeType="1"/>
          </p:cNvSpPr>
          <p:nvPr/>
        </p:nvSpPr>
        <p:spPr bwMode="auto">
          <a:xfrm flipH="1">
            <a:off x="5724525" y="2708275"/>
            <a:ext cx="360363" cy="0"/>
          </a:xfrm>
          <a:prstGeom prst="line">
            <a:avLst/>
          </a:prstGeom>
          <a:noFill/>
          <a:ln w="9525">
            <a:solidFill>
              <a:srgbClr val="FF0000"/>
            </a:solidFill>
            <a:round/>
            <a:headEnd/>
            <a:tailEnd type="triangle" w="med" len="med"/>
          </a:ln>
        </p:spPr>
        <p:txBody>
          <a:bodyPr/>
          <a:lstStyle/>
          <a:p>
            <a:endParaRPr lang="en-US"/>
          </a:p>
        </p:txBody>
      </p:sp>
      <p:graphicFrame>
        <p:nvGraphicFramePr>
          <p:cNvPr id="1325068" name="Object 12"/>
          <p:cNvGraphicFramePr>
            <a:graphicFrameLocks noChangeAspect="1"/>
          </p:cNvGraphicFramePr>
          <p:nvPr/>
        </p:nvGraphicFramePr>
        <p:xfrm>
          <a:off x="1443038" y="4149725"/>
          <a:ext cx="4929187" cy="515938"/>
        </p:xfrm>
        <a:graphic>
          <a:graphicData uri="http://schemas.openxmlformats.org/presentationml/2006/ole">
            <p:oleObj spid="_x0000_s1325068" name="Equation" r:id="rId4" imgW="1638000" imgH="253800" progId="Equation.3">
              <p:embed/>
            </p:oleObj>
          </a:graphicData>
        </a:graphic>
      </p:graphicFrame>
      <p:sp>
        <p:nvSpPr>
          <p:cNvPr id="1325079" name="Oval 13"/>
          <p:cNvSpPr>
            <a:spLocks noChangeArrowheads="1"/>
          </p:cNvSpPr>
          <p:nvPr/>
        </p:nvSpPr>
        <p:spPr bwMode="auto">
          <a:xfrm>
            <a:off x="5888038" y="5151438"/>
            <a:ext cx="287337" cy="287337"/>
          </a:xfrm>
          <a:prstGeom prst="ellipse">
            <a:avLst/>
          </a:prstGeom>
          <a:noFill/>
          <a:ln w="9525">
            <a:solidFill>
              <a:srgbClr val="FF0000"/>
            </a:solidFill>
            <a:round/>
            <a:headEnd/>
            <a:tailEnd/>
          </a:ln>
        </p:spPr>
        <p:txBody>
          <a:bodyPr wrap="none" anchor="ctr"/>
          <a:lstStyle/>
          <a:p>
            <a:endParaRPr lang="en-US"/>
          </a:p>
        </p:txBody>
      </p:sp>
      <p:sp>
        <p:nvSpPr>
          <p:cNvPr id="1325080" name="Oval 14"/>
          <p:cNvSpPr>
            <a:spLocks noChangeArrowheads="1"/>
          </p:cNvSpPr>
          <p:nvPr/>
        </p:nvSpPr>
        <p:spPr bwMode="auto">
          <a:xfrm>
            <a:off x="7472363" y="4646613"/>
            <a:ext cx="287337" cy="287337"/>
          </a:xfrm>
          <a:prstGeom prst="ellipse">
            <a:avLst/>
          </a:prstGeom>
          <a:noFill/>
          <a:ln w="9525">
            <a:solidFill>
              <a:srgbClr val="FF0000"/>
            </a:solidFill>
            <a:round/>
            <a:headEnd/>
            <a:tailEnd/>
          </a:ln>
        </p:spPr>
        <p:txBody>
          <a:bodyPr wrap="none" anchor="ctr"/>
          <a:lstStyle/>
          <a:p>
            <a:endParaRPr lang="en-US"/>
          </a:p>
        </p:txBody>
      </p:sp>
      <p:sp>
        <p:nvSpPr>
          <p:cNvPr id="1325081" name="Text Box 15"/>
          <p:cNvSpPr txBox="1">
            <a:spLocks noChangeArrowheads="1"/>
          </p:cNvSpPr>
          <p:nvPr/>
        </p:nvSpPr>
        <p:spPr bwMode="auto">
          <a:xfrm>
            <a:off x="5651500" y="5530850"/>
            <a:ext cx="1217613" cy="274638"/>
          </a:xfrm>
          <a:prstGeom prst="rect">
            <a:avLst/>
          </a:prstGeom>
          <a:noFill/>
          <a:ln w="9525">
            <a:noFill/>
            <a:miter lim="800000"/>
            <a:headEnd/>
            <a:tailEnd/>
          </a:ln>
        </p:spPr>
        <p:txBody>
          <a:bodyPr wrap="none">
            <a:spAutoFit/>
          </a:bodyPr>
          <a:lstStyle/>
          <a:p>
            <a:r>
              <a:rPr lang="en-US" sz="1200"/>
              <a:t>Hidden unit h</a:t>
            </a:r>
          </a:p>
        </p:txBody>
      </p:sp>
      <p:sp>
        <p:nvSpPr>
          <p:cNvPr id="1325082" name="Text Box 16"/>
          <p:cNvSpPr txBox="1">
            <a:spLocks noChangeArrowheads="1"/>
          </p:cNvSpPr>
          <p:nvPr/>
        </p:nvSpPr>
        <p:spPr bwMode="auto">
          <a:xfrm>
            <a:off x="7112000" y="4300538"/>
            <a:ext cx="1208088" cy="274637"/>
          </a:xfrm>
          <a:prstGeom prst="rect">
            <a:avLst/>
          </a:prstGeom>
          <a:noFill/>
          <a:ln w="9525">
            <a:noFill/>
            <a:miter lim="800000"/>
            <a:headEnd/>
            <a:tailEnd/>
          </a:ln>
        </p:spPr>
        <p:txBody>
          <a:bodyPr wrap="none">
            <a:spAutoFit/>
          </a:bodyPr>
          <a:lstStyle/>
          <a:p>
            <a:r>
              <a:rPr lang="en-US" sz="1200"/>
              <a:t>Output unit k</a:t>
            </a:r>
          </a:p>
        </p:txBody>
      </p:sp>
      <p:sp>
        <p:nvSpPr>
          <p:cNvPr id="1325083" name="Line 17"/>
          <p:cNvSpPr>
            <a:spLocks noChangeShapeType="1"/>
          </p:cNvSpPr>
          <p:nvPr/>
        </p:nvSpPr>
        <p:spPr bwMode="auto">
          <a:xfrm flipV="1">
            <a:off x="6175375" y="4862513"/>
            <a:ext cx="1296988" cy="360362"/>
          </a:xfrm>
          <a:prstGeom prst="line">
            <a:avLst/>
          </a:prstGeom>
          <a:noFill/>
          <a:ln w="9525">
            <a:solidFill>
              <a:srgbClr val="FF0000"/>
            </a:solidFill>
            <a:round/>
            <a:headEnd/>
            <a:tailEnd type="triangle" w="med" len="med"/>
          </a:ln>
        </p:spPr>
        <p:txBody>
          <a:bodyPr/>
          <a:lstStyle/>
          <a:p>
            <a:endParaRPr lang="en-US"/>
          </a:p>
        </p:txBody>
      </p:sp>
      <p:sp>
        <p:nvSpPr>
          <p:cNvPr id="1325084" name="Text Box 18"/>
          <p:cNvSpPr txBox="1">
            <a:spLocks noChangeArrowheads="1"/>
          </p:cNvSpPr>
          <p:nvPr/>
        </p:nvSpPr>
        <p:spPr bwMode="auto">
          <a:xfrm>
            <a:off x="6824663" y="5041900"/>
            <a:ext cx="574675" cy="396875"/>
          </a:xfrm>
          <a:prstGeom prst="rect">
            <a:avLst/>
          </a:prstGeom>
          <a:noFill/>
          <a:ln w="9525">
            <a:noFill/>
            <a:miter lim="800000"/>
            <a:headEnd/>
            <a:tailEnd/>
          </a:ln>
        </p:spPr>
        <p:txBody>
          <a:bodyPr wrap="none">
            <a:spAutoFit/>
          </a:bodyPr>
          <a:lstStyle/>
          <a:p>
            <a:r>
              <a:rPr lang="en-US" sz="2000">
                <a:latin typeface="Times New Roman" pitchFamily="18" charset="0"/>
              </a:rPr>
              <a:t>w</a:t>
            </a:r>
            <a:r>
              <a:rPr lang="en-US" sz="2000" baseline="-25000">
                <a:latin typeface="Times New Roman" pitchFamily="18" charset="0"/>
              </a:rPr>
              <a:t>h,k</a:t>
            </a:r>
          </a:p>
        </p:txBody>
      </p:sp>
      <p:sp>
        <p:nvSpPr>
          <p:cNvPr id="1325085" name="Text Box 19"/>
          <p:cNvSpPr txBox="1">
            <a:spLocks noChangeArrowheads="1"/>
          </p:cNvSpPr>
          <p:nvPr/>
        </p:nvSpPr>
        <p:spPr bwMode="auto">
          <a:xfrm>
            <a:off x="1331913" y="3716338"/>
            <a:ext cx="3457575" cy="336550"/>
          </a:xfrm>
          <a:prstGeom prst="rect">
            <a:avLst/>
          </a:prstGeom>
          <a:noFill/>
          <a:ln w="9525">
            <a:noFill/>
            <a:miter lim="800000"/>
            <a:headEnd/>
            <a:tailEnd/>
          </a:ln>
        </p:spPr>
        <p:txBody>
          <a:bodyPr wrap="none">
            <a:spAutoFit/>
          </a:bodyPr>
          <a:lstStyle/>
          <a:p>
            <a:r>
              <a:rPr lang="en-US" sz="1600"/>
              <a:t>o</a:t>
            </a:r>
            <a:r>
              <a:rPr lang="en-US" sz="1600" baseline="-25000"/>
              <a:t>h</a:t>
            </a:r>
            <a:r>
              <a:rPr lang="en-US" sz="1600"/>
              <a:t> is the output of hidden unit h</a:t>
            </a:r>
          </a:p>
        </p:txBody>
      </p:sp>
      <p:sp>
        <p:nvSpPr>
          <p:cNvPr id="1325086" name="Oval 20"/>
          <p:cNvSpPr>
            <a:spLocks noChangeArrowheads="1"/>
          </p:cNvSpPr>
          <p:nvPr/>
        </p:nvSpPr>
        <p:spPr bwMode="auto">
          <a:xfrm>
            <a:off x="4500563" y="4868863"/>
            <a:ext cx="287337" cy="287337"/>
          </a:xfrm>
          <a:prstGeom prst="ellipse">
            <a:avLst/>
          </a:prstGeom>
          <a:noFill/>
          <a:ln w="9525">
            <a:solidFill>
              <a:srgbClr val="FF0000"/>
            </a:solidFill>
            <a:round/>
            <a:headEnd/>
            <a:tailEnd/>
          </a:ln>
        </p:spPr>
        <p:txBody>
          <a:bodyPr wrap="none" anchor="ctr"/>
          <a:lstStyle/>
          <a:p>
            <a:endParaRPr lang="en-US"/>
          </a:p>
        </p:txBody>
      </p:sp>
      <p:sp>
        <p:nvSpPr>
          <p:cNvPr id="1325087" name="Line 21"/>
          <p:cNvSpPr>
            <a:spLocks noChangeShapeType="1"/>
          </p:cNvSpPr>
          <p:nvPr/>
        </p:nvSpPr>
        <p:spPr bwMode="auto">
          <a:xfrm>
            <a:off x="4787900" y="5013325"/>
            <a:ext cx="1152525" cy="215900"/>
          </a:xfrm>
          <a:prstGeom prst="line">
            <a:avLst/>
          </a:prstGeom>
          <a:noFill/>
          <a:ln w="9525">
            <a:solidFill>
              <a:srgbClr val="FF0000"/>
            </a:solidFill>
            <a:round/>
            <a:headEnd/>
            <a:tailEnd type="triangle" w="med" len="med"/>
          </a:ln>
        </p:spPr>
        <p:txBody>
          <a:bodyPr/>
          <a:lstStyle/>
          <a:p>
            <a:endParaRPr lang="en-US"/>
          </a:p>
        </p:txBody>
      </p:sp>
      <p:sp>
        <p:nvSpPr>
          <p:cNvPr id="1325088" name="Text Box 22"/>
          <p:cNvSpPr txBox="1">
            <a:spLocks noChangeArrowheads="1"/>
          </p:cNvSpPr>
          <p:nvPr/>
        </p:nvSpPr>
        <p:spPr bwMode="auto">
          <a:xfrm>
            <a:off x="5003800" y="5157788"/>
            <a:ext cx="579438" cy="396875"/>
          </a:xfrm>
          <a:prstGeom prst="rect">
            <a:avLst/>
          </a:prstGeom>
          <a:noFill/>
          <a:ln w="9525">
            <a:noFill/>
            <a:miter lim="800000"/>
            <a:headEnd/>
            <a:tailEnd/>
          </a:ln>
        </p:spPr>
        <p:txBody>
          <a:bodyPr wrap="none">
            <a:spAutoFit/>
          </a:bodyPr>
          <a:lstStyle/>
          <a:p>
            <a:r>
              <a:rPr lang="en-US" sz="2000">
                <a:latin typeface="Times New Roman" pitchFamily="18" charset="0"/>
              </a:rPr>
              <a:t>w</a:t>
            </a:r>
            <a:r>
              <a:rPr lang="en-US" sz="2000" baseline="-25000">
                <a:latin typeface="Times New Roman" pitchFamily="18" charset="0"/>
              </a:rPr>
              <a:t>i, h</a:t>
            </a:r>
          </a:p>
        </p:txBody>
      </p:sp>
      <p:sp>
        <p:nvSpPr>
          <p:cNvPr id="1325089" name="Line 23"/>
          <p:cNvSpPr>
            <a:spLocks noChangeShapeType="1"/>
          </p:cNvSpPr>
          <p:nvPr/>
        </p:nvSpPr>
        <p:spPr bwMode="auto">
          <a:xfrm>
            <a:off x="3708400" y="5013325"/>
            <a:ext cx="792163" cy="0"/>
          </a:xfrm>
          <a:prstGeom prst="line">
            <a:avLst/>
          </a:prstGeom>
          <a:noFill/>
          <a:ln w="9525">
            <a:solidFill>
              <a:srgbClr val="FF0000"/>
            </a:solidFill>
            <a:round/>
            <a:headEnd/>
            <a:tailEnd type="triangle" w="med" len="med"/>
          </a:ln>
        </p:spPr>
        <p:txBody>
          <a:bodyPr/>
          <a:lstStyle/>
          <a:p>
            <a:endParaRPr lang="en-US"/>
          </a:p>
        </p:txBody>
      </p:sp>
      <p:sp>
        <p:nvSpPr>
          <p:cNvPr id="1325090" name="Text Box 24"/>
          <p:cNvSpPr txBox="1">
            <a:spLocks noChangeArrowheads="1"/>
          </p:cNvSpPr>
          <p:nvPr/>
        </p:nvSpPr>
        <p:spPr bwMode="auto">
          <a:xfrm>
            <a:off x="3687763" y="4951413"/>
            <a:ext cx="420687" cy="457200"/>
          </a:xfrm>
          <a:prstGeom prst="rect">
            <a:avLst/>
          </a:prstGeom>
          <a:noFill/>
          <a:ln w="9525">
            <a:noFill/>
            <a:miter lim="800000"/>
            <a:headEnd/>
            <a:tailEnd/>
          </a:ln>
        </p:spPr>
        <p:txBody>
          <a:bodyPr wrap="none">
            <a:spAutoFit/>
          </a:bodyPr>
          <a:lstStyle/>
          <a:p>
            <a:r>
              <a:rPr lang="en-US"/>
              <a:t>x</a:t>
            </a:r>
            <a:r>
              <a:rPr lang="en-US" baseline="-25000"/>
              <a:t>i</a:t>
            </a:r>
          </a:p>
        </p:txBody>
      </p:sp>
      <p:pic>
        <p:nvPicPr>
          <p:cNvPr id="1325091" name="Picture 1"/>
          <p:cNvPicPr>
            <a:picLocks noChangeAspect="1" noChangeArrowheads="1"/>
          </p:cNvPicPr>
          <p:nvPr/>
        </p:nvPicPr>
        <p:blipFill>
          <a:blip r:embed="rId5"/>
          <a:srcRect/>
          <a:stretch>
            <a:fillRect/>
          </a:stretch>
        </p:blipFill>
        <p:spPr bwMode="auto">
          <a:xfrm>
            <a:off x="2987675" y="1893888"/>
            <a:ext cx="2663825" cy="1966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7117" name="Rectangle 2"/>
          <p:cNvSpPr>
            <a:spLocks noGrp="1" noChangeArrowheads="1"/>
          </p:cNvSpPr>
          <p:nvPr>
            <p:ph type="title"/>
          </p:nvPr>
        </p:nvSpPr>
        <p:spPr/>
        <p:txBody>
          <a:bodyPr/>
          <a:lstStyle/>
          <a:p>
            <a:r>
              <a:rPr lang="en-GB" smtClean="0"/>
              <a:t>Back-propagation Algorithm</a:t>
            </a:r>
            <a:endParaRPr lang="en-US" smtClean="0"/>
          </a:p>
        </p:txBody>
      </p:sp>
      <p:sp>
        <p:nvSpPr>
          <p:cNvPr id="1327118"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GB" sz="1600" smtClean="0"/>
              <a:t>For each training example, training involves following steps</a:t>
            </a:r>
          </a:p>
        </p:txBody>
      </p:sp>
      <p:sp>
        <p:nvSpPr>
          <p:cNvPr id="13" name="Date Placeholder 3"/>
          <p:cNvSpPr>
            <a:spLocks noGrp="1"/>
          </p:cNvSpPr>
          <p:nvPr>
            <p:ph type="dt" sz="quarter" idx="10"/>
          </p:nvPr>
        </p:nvSpPr>
        <p:spPr/>
        <p:txBody>
          <a:bodyPr/>
          <a:lstStyle/>
          <a:p>
            <a:pPr>
              <a:defRPr/>
            </a:pPr>
            <a:endParaRPr lang="en-GB"/>
          </a:p>
        </p:txBody>
      </p:sp>
      <p:sp>
        <p:nvSpPr>
          <p:cNvPr id="14"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15" name="Slide Number Placeholder 5"/>
          <p:cNvSpPr>
            <a:spLocks noGrp="1"/>
          </p:cNvSpPr>
          <p:nvPr>
            <p:ph type="sldNum" sz="quarter" idx="12"/>
          </p:nvPr>
        </p:nvSpPr>
        <p:spPr/>
        <p:txBody>
          <a:bodyPr/>
          <a:lstStyle/>
          <a:p>
            <a:pPr>
              <a:defRPr/>
            </a:pPr>
            <a:endParaRPr lang="en-GB"/>
          </a:p>
          <a:p>
            <a:pPr>
              <a:defRPr/>
            </a:pPr>
            <a:fld id="{F6A760F8-FA78-467F-99F4-DAD3F71B3781}" type="slidenum">
              <a:rPr lang="en-GB"/>
              <a:pPr>
                <a:defRPr/>
              </a:pPr>
              <a:t>17</a:t>
            </a:fld>
            <a:endParaRPr lang="en-GB"/>
          </a:p>
        </p:txBody>
      </p:sp>
      <p:sp>
        <p:nvSpPr>
          <p:cNvPr id="1327122"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sp>
        <p:nvSpPr>
          <p:cNvPr id="1327123" name="Text Box 6"/>
          <p:cNvSpPr txBox="1">
            <a:spLocks noChangeArrowheads="1"/>
          </p:cNvSpPr>
          <p:nvPr/>
        </p:nvSpPr>
        <p:spPr bwMode="auto">
          <a:xfrm>
            <a:off x="1258888" y="3890963"/>
            <a:ext cx="4846637" cy="336550"/>
          </a:xfrm>
          <a:prstGeom prst="rect">
            <a:avLst/>
          </a:prstGeom>
          <a:noFill/>
          <a:ln w="9525">
            <a:noFill/>
            <a:miter lim="800000"/>
            <a:headEnd/>
            <a:tailEnd/>
          </a:ln>
        </p:spPr>
        <p:txBody>
          <a:bodyPr wrap="none">
            <a:spAutoFit/>
          </a:bodyPr>
          <a:lstStyle/>
          <a:p>
            <a:r>
              <a:rPr lang="en-US" sz="1600"/>
              <a:t>Step 4: Update the output layer weights, w</a:t>
            </a:r>
            <a:r>
              <a:rPr lang="en-US" sz="1600" baseline="-25000"/>
              <a:t>h,k</a:t>
            </a:r>
          </a:p>
        </p:txBody>
      </p:sp>
      <p:graphicFrame>
        <p:nvGraphicFramePr>
          <p:cNvPr id="1327111" name="Object 7"/>
          <p:cNvGraphicFramePr>
            <a:graphicFrameLocks noChangeAspect="1"/>
          </p:cNvGraphicFramePr>
          <p:nvPr/>
        </p:nvGraphicFramePr>
        <p:xfrm>
          <a:off x="1331913" y="4365625"/>
          <a:ext cx="3592512" cy="490538"/>
        </p:xfrm>
        <a:graphic>
          <a:graphicData uri="http://schemas.openxmlformats.org/presentationml/2006/ole">
            <p:oleObj spid="_x0000_s1327111" name="Equation" r:id="rId4" imgW="1193760" imgH="241200" progId="Equation.3">
              <p:embed/>
            </p:oleObj>
          </a:graphicData>
        </a:graphic>
      </p:graphicFrame>
      <p:sp>
        <p:nvSpPr>
          <p:cNvPr id="1327124" name="Text Box 8"/>
          <p:cNvSpPr txBox="1">
            <a:spLocks noChangeArrowheads="1"/>
          </p:cNvSpPr>
          <p:nvPr/>
        </p:nvSpPr>
        <p:spPr bwMode="auto">
          <a:xfrm>
            <a:off x="1743075" y="2503488"/>
            <a:ext cx="393700" cy="457200"/>
          </a:xfrm>
          <a:prstGeom prst="rect">
            <a:avLst/>
          </a:prstGeom>
          <a:noFill/>
          <a:ln w="9525">
            <a:noFill/>
            <a:miter lim="800000"/>
            <a:headEnd/>
            <a:tailEnd/>
          </a:ln>
        </p:spPr>
        <p:txBody>
          <a:bodyPr wrap="none">
            <a:spAutoFit/>
          </a:bodyPr>
          <a:lstStyle/>
          <a:p>
            <a:r>
              <a:rPr lang="en-US"/>
              <a:t>X</a:t>
            </a:r>
          </a:p>
        </p:txBody>
      </p:sp>
      <p:sp>
        <p:nvSpPr>
          <p:cNvPr id="1327125" name="Line 9"/>
          <p:cNvSpPr>
            <a:spLocks noChangeShapeType="1"/>
          </p:cNvSpPr>
          <p:nvPr/>
        </p:nvSpPr>
        <p:spPr bwMode="auto">
          <a:xfrm>
            <a:off x="2195513" y="2781300"/>
            <a:ext cx="719137" cy="0"/>
          </a:xfrm>
          <a:prstGeom prst="line">
            <a:avLst/>
          </a:prstGeom>
          <a:noFill/>
          <a:ln w="9525">
            <a:solidFill>
              <a:srgbClr val="FF0000"/>
            </a:solidFill>
            <a:round/>
            <a:headEnd/>
            <a:tailEnd type="triangle" w="med" len="med"/>
          </a:ln>
        </p:spPr>
        <p:txBody>
          <a:bodyPr/>
          <a:lstStyle/>
          <a:p>
            <a:endParaRPr lang="en-US"/>
          </a:p>
        </p:txBody>
      </p:sp>
      <p:sp>
        <p:nvSpPr>
          <p:cNvPr id="1327126" name="Text Box 10"/>
          <p:cNvSpPr txBox="1">
            <a:spLocks noChangeArrowheads="1"/>
          </p:cNvSpPr>
          <p:nvPr/>
        </p:nvSpPr>
        <p:spPr bwMode="auto">
          <a:xfrm rot="5400000" flipH="1">
            <a:off x="5671344" y="2436019"/>
            <a:ext cx="1579563" cy="396875"/>
          </a:xfrm>
          <a:prstGeom prst="rect">
            <a:avLst/>
          </a:prstGeom>
          <a:noFill/>
          <a:ln w="9525">
            <a:noFill/>
            <a:miter lim="800000"/>
            <a:headEnd/>
            <a:tailEnd/>
          </a:ln>
        </p:spPr>
        <p:txBody>
          <a:bodyPr wrap="none">
            <a:spAutoFit/>
          </a:bodyPr>
          <a:lstStyle/>
          <a:p>
            <a:r>
              <a:rPr lang="en-US" sz="2000"/>
              <a:t>d</a:t>
            </a:r>
            <a:r>
              <a:rPr lang="en-US" sz="2000" baseline="-25000"/>
              <a:t>1</a:t>
            </a:r>
            <a:r>
              <a:rPr lang="en-US" sz="2000"/>
              <a:t>, d</a:t>
            </a:r>
            <a:r>
              <a:rPr lang="en-US" sz="2000" baseline="-25000"/>
              <a:t>2</a:t>
            </a:r>
            <a:r>
              <a:rPr lang="en-US" sz="2000"/>
              <a:t>, …d</a:t>
            </a:r>
            <a:r>
              <a:rPr lang="en-US" sz="2000" baseline="-25000"/>
              <a:t>M</a:t>
            </a:r>
            <a:endParaRPr lang="en-US" sz="2000"/>
          </a:p>
        </p:txBody>
      </p:sp>
      <p:sp>
        <p:nvSpPr>
          <p:cNvPr id="1327127" name="Line 11"/>
          <p:cNvSpPr>
            <a:spLocks noChangeShapeType="1"/>
          </p:cNvSpPr>
          <p:nvPr/>
        </p:nvSpPr>
        <p:spPr bwMode="auto">
          <a:xfrm flipH="1">
            <a:off x="5724525" y="2708275"/>
            <a:ext cx="360363" cy="0"/>
          </a:xfrm>
          <a:prstGeom prst="line">
            <a:avLst/>
          </a:prstGeom>
          <a:noFill/>
          <a:ln w="9525">
            <a:solidFill>
              <a:srgbClr val="FF0000"/>
            </a:solidFill>
            <a:round/>
            <a:headEnd/>
            <a:tailEnd type="triangle" w="med" len="med"/>
          </a:ln>
        </p:spPr>
        <p:txBody>
          <a:bodyPr/>
          <a:lstStyle/>
          <a:p>
            <a:endParaRPr lang="en-US"/>
          </a:p>
        </p:txBody>
      </p:sp>
      <p:graphicFrame>
        <p:nvGraphicFramePr>
          <p:cNvPr id="1327116" name="Object 12"/>
          <p:cNvGraphicFramePr>
            <a:graphicFrameLocks noChangeAspect="1"/>
          </p:cNvGraphicFramePr>
          <p:nvPr/>
        </p:nvGraphicFramePr>
        <p:xfrm>
          <a:off x="865188" y="5084763"/>
          <a:ext cx="7108825" cy="515937"/>
        </p:xfrm>
        <a:graphic>
          <a:graphicData uri="http://schemas.openxmlformats.org/presentationml/2006/ole">
            <p:oleObj spid="_x0000_s1327116" name="Equation" r:id="rId5" imgW="2361960" imgH="253800" progId="Equation.3">
              <p:embed/>
            </p:oleObj>
          </a:graphicData>
        </a:graphic>
      </p:graphicFrame>
      <p:pic>
        <p:nvPicPr>
          <p:cNvPr id="1327128" name="Picture 1"/>
          <p:cNvPicPr>
            <a:picLocks noChangeAspect="1" noChangeArrowheads="1"/>
          </p:cNvPicPr>
          <p:nvPr/>
        </p:nvPicPr>
        <p:blipFill>
          <a:blip r:embed="rId6"/>
          <a:srcRect/>
          <a:stretch>
            <a:fillRect/>
          </a:stretch>
        </p:blipFill>
        <p:spPr bwMode="auto">
          <a:xfrm>
            <a:off x="2987675" y="1893888"/>
            <a:ext cx="2663825" cy="1966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9166" name="Rectangle 2"/>
          <p:cNvSpPr>
            <a:spLocks noGrp="1" noChangeArrowheads="1"/>
          </p:cNvSpPr>
          <p:nvPr>
            <p:ph type="title"/>
          </p:nvPr>
        </p:nvSpPr>
        <p:spPr/>
        <p:txBody>
          <a:bodyPr/>
          <a:lstStyle/>
          <a:p>
            <a:r>
              <a:rPr lang="en-GB" smtClean="0"/>
              <a:t>Back-propagation Algorithm</a:t>
            </a:r>
            <a:endParaRPr lang="en-US" smtClean="0"/>
          </a:p>
        </p:txBody>
      </p:sp>
      <p:sp>
        <p:nvSpPr>
          <p:cNvPr id="1329167"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GB" sz="1600" smtClean="0"/>
              <a:t>For each training example, training involves following steps</a:t>
            </a:r>
          </a:p>
        </p:txBody>
      </p:sp>
      <p:sp>
        <p:nvSpPr>
          <p:cNvPr id="24" name="Date Placeholder 3"/>
          <p:cNvSpPr>
            <a:spLocks noGrp="1"/>
          </p:cNvSpPr>
          <p:nvPr>
            <p:ph type="dt" sz="quarter" idx="10"/>
          </p:nvPr>
        </p:nvSpPr>
        <p:spPr/>
        <p:txBody>
          <a:bodyPr/>
          <a:lstStyle/>
          <a:p>
            <a:pPr>
              <a:defRPr/>
            </a:pPr>
            <a:endParaRPr lang="en-GB"/>
          </a:p>
        </p:txBody>
      </p:sp>
      <p:sp>
        <p:nvSpPr>
          <p:cNvPr id="25"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26" name="Slide Number Placeholder 5"/>
          <p:cNvSpPr>
            <a:spLocks noGrp="1"/>
          </p:cNvSpPr>
          <p:nvPr>
            <p:ph type="sldNum" sz="quarter" idx="12"/>
          </p:nvPr>
        </p:nvSpPr>
        <p:spPr/>
        <p:txBody>
          <a:bodyPr/>
          <a:lstStyle/>
          <a:p>
            <a:pPr>
              <a:defRPr/>
            </a:pPr>
            <a:endParaRPr lang="en-GB"/>
          </a:p>
          <a:p>
            <a:pPr>
              <a:defRPr/>
            </a:pPr>
            <a:fld id="{C0E44554-98E6-4145-A1EB-2E4ECCA34C11}" type="slidenum">
              <a:rPr lang="en-GB"/>
              <a:pPr>
                <a:defRPr/>
              </a:pPr>
              <a:t>18</a:t>
            </a:fld>
            <a:endParaRPr lang="en-GB"/>
          </a:p>
        </p:txBody>
      </p:sp>
      <p:sp>
        <p:nvSpPr>
          <p:cNvPr id="1329171"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sp>
        <p:nvSpPr>
          <p:cNvPr id="1329172" name="Text Box 6"/>
          <p:cNvSpPr txBox="1">
            <a:spLocks noChangeArrowheads="1"/>
          </p:cNvSpPr>
          <p:nvPr/>
        </p:nvSpPr>
        <p:spPr bwMode="auto">
          <a:xfrm>
            <a:off x="1258888" y="3890963"/>
            <a:ext cx="4822825" cy="336550"/>
          </a:xfrm>
          <a:prstGeom prst="rect">
            <a:avLst/>
          </a:prstGeom>
          <a:noFill/>
          <a:ln w="9525">
            <a:noFill/>
            <a:miter lim="800000"/>
            <a:headEnd/>
            <a:tailEnd/>
          </a:ln>
        </p:spPr>
        <p:txBody>
          <a:bodyPr wrap="none">
            <a:spAutoFit/>
          </a:bodyPr>
          <a:lstStyle/>
          <a:p>
            <a:r>
              <a:rPr lang="en-US" sz="1600"/>
              <a:t>Step 5: Update the hidden layer weights, w</a:t>
            </a:r>
            <a:r>
              <a:rPr lang="en-US" sz="1600" baseline="-25000"/>
              <a:t>i,h</a:t>
            </a:r>
          </a:p>
        </p:txBody>
      </p:sp>
      <p:graphicFrame>
        <p:nvGraphicFramePr>
          <p:cNvPr id="1329159" name="Object 7"/>
          <p:cNvGraphicFramePr>
            <a:graphicFrameLocks noChangeAspect="1"/>
          </p:cNvGraphicFramePr>
          <p:nvPr/>
        </p:nvGraphicFramePr>
        <p:xfrm>
          <a:off x="755650" y="4365625"/>
          <a:ext cx="3402013" cy="490538"/>
        </p:xfrm>
        <a:graphic>
          <a:graphicData uri="http://schemas.openxmlformats.org/presentationml/2006/ole">
            <p:oleObj spid="_x0000_s1329159" name="Equation" r:id="rId4" imgW="1130040" imgH="241200" progId="Equation.3">
              <p:embed/>
            </p:oleObj>
          </a:graphicData>
        </a:graphic>
      </p:graphicFrame>
      <p:sp>
        <p:nvSpPr>
          <p:cNvPr id="1329173" name="Text Box 8"/>
          <p:cNvSpPr txBox="1">
            <a:spLocks noChangeArrowheads="1"/>
          </p:cNvSpPr>
          <p:nvPr/>
        </p:nvSpPr>
        <p:spPr bwMode="auto">
          <a:xfrm>
            <a:off x="1743075" y="2503488"/>
            <a:ext cx="393700" cy="457200"/>
          </a:xfrm>
          <a:prstGeom prst="rect">
            <a:avLst/>
          </a:prstGeom>
          <a:noFill/>
          <a:ln w="9525">
            <a:noFill/>
            <a:miter lim="800000"/>
            <a:headEnd/>
            <a:tailEnd/>
          </a:ln>
        </p:spPr>
        <p:txBody>
          <a:bodyPr wrap="none">
            <a:spAutoFit/>
          </a:bodyPr>
          <a:lstStyle/>
          <a:p>
            <a:r>
              <a:rPr lang="en-US"/>
              <a:t>X</a:t>
            </a:r>
          </a:p>
        </p:txBody>
      </p:sp>
      <p:sp>
        <p:nvSpPr>
          <p:cNvPr id="1329174" name="Line 9"/>
          <p:cNvSpPr>
            <a:spLocks noChangeShapeType="1"/>
          </p:cNvSpPr>
          <p:nvPr/>
        </p:nvSpPr>
        <p:spPr bwMode="auto">
          <a:xfrm>
            <a:off x="2195513" y="2781300"/>
            <a:ext cx="719137" cy="0"/>
          </a:xfrm>
          <a:prstGeom prst="line">
            <a:avLst/>
          </a:prstGeom>
          <a:noFill/>
          <a:ln w="9525">
            <a:solidFill>
              <a:srgbClr val="FF0000"/>
            </a:solidFill>
            <a:round/>
            <a:headEnd/>
            <a:tailEnd type="triangle" w="med" len="med"/>
          </a:ln>
        </p:spPr>
        <p:txBody>
          <a:bodyPr/>
          <a:lstStyle/>
          <a:p>
            <a:endParaRPr lang="en-US"/>
          </a:p>
        </p:txBody>
      </p:sp>
      <p:sp>
        <p:nvSpPr>
          <p:cNvPr id="1329175" name="Text Box 10"/>
          <p:cNvSpPr txBox="1">
            <a:spLocks noChangeArrowheads="1"/>
          </p:cNvSpPr>
          <p:nvPr/>
        </p:nvSpPr>
        <p:spPr bwMode="auto">
          <a:xfrm rot="5400000" flipH="1">
            <a:off x="5671344" y="2436019"/>
            <a:ext cx="1579563" cy="396875"/>
          </a:xfrm>
          <a:prstGeom prst="rect">
            <a:avLst/>
          </a:prstGeom>
          <a:noFill/>
          <a:ln w="9525">
            <a:noFill/>
            <a:miter lim="800000"/>
            <a:headEnd/>
            <a:tailEnd/>
          </a:ln>
        </p:spPr>
        <p:txBody>
          <a:bodyPr wrap="none">
            <a:spAutoFit/>
          </a:bodyPr>
          <a:lstStyle/>
          <a:p>
            <a:r>
              <a:rPr lang="en-US" sz="2000"/>
              <a:t>d</a:t>
            </a:r>
            <a:r>
              <a:rPr lang="en-US" sz="2000" baseline="-25000"/>
              <a:t>1</a:t>
            </a:r>
            <a:r>
              <a:rPr lang="en-US" sz="2000"/>
              <a:t>, d</a:t>
            </a:r>
            <a:r>
              <a:rPr lang="en-US" sz="2000" baseline="-25000"/>
              <a:t>2</a:t>
            </a:r>
            <a:r>
              <a:rPr lang="en-US" sz="2000"/>
              <a:t>, …d</a:t>
            </a:r>
            <a:r>
              <a:rPr lang="en-US" sz="2000" baseline="-25000"/>
              <a:t>M</a:t>
            </a:r>
            <a:endParaRPr lang="en-US" sz="2000"/>
          </a:p>
        </p:txBody>
      </p:sp>
      <p:sp>
        <p:nvSpPr>
          <p:cNvPr id="1329176" name="Line 11"/>
          <p:cNvSpPr>
            <a:spLocks noChangeShapeType="1"/>
          </p:cNvSpPr>
          <p:nvPr/>
        </p:nvSpPr>
        <p:spPr bwMode="auto">
          <a:xfrm flipH="1">
            <a:off x="5724525" y="2708275"/>
            <a:ext cx="360363" cy="0"/>
          </a:xfrm>
          <a:prstGeom prst="line">
            <a:avLst/>
          </a:prstGeom>
          <a:noFill/>
          <a:ln w="9525">
            <a:solidFill>
              <a:srgbClr val="FF0000"/>
            </a:solidFill>
            <a:round/>
            <a:headEnd/>
            <a:tailEnd type="triangle" w="med" len="med"/>
          </a:ln>
        </p:spPr>
        <p:txBody>
          <a:bodyPr/>
          <a:lstStyle/>
          <a:p>
            <a:endParaRPr lang="en-US"/>
          </a:p>
        </p:txBody>
      </p:sp>
      <p:graphicFrame>
        <p:nvGraphicFramePr>
          <p:cNvPr id="1329165" name="Object 13"/>
          <p:cNvGraphicFramePr>
            <a:graphicFrameLocks noChangeAspect="1"/>
          </p:cNvGraphicFramePr>
          <p:nvPr/>
        </p:nvGraphicFramePr>
        <p:xfrm>
          <a:off x="755650" y="5013325"/>
          <a:ext cx="2484438" cy="490538"/>
        </p:xfrm>
        <a:graphic>
          <a:graphicData uri="http://schemas.openxmlformats.org/presentationml/2006/ole">
            <p:oleObj spid="_x0000_s1329165" name="Equation" r:id="rId5" imgW="825480" imgH="241200" progId="Equation.3">
              <p:embed/>
            </p:oleObj>
          </a:graphicData>
        </a:graphic>
      </p:graphicFrame>
      <p:sp>
        <p:nvSpPr>
          <p:cNvPr id="1329177" name="Oval 14"/>
          <p:cNvSpPr>
            <a:spLocks noChangeArrowheads="1"/>
          </p:cNvSpPr>
          <p:nvPr/>
        </p:nvSpPr>
        <p:spPr bwMode="auto">
          <a:xfrm>
            <a:off x="6027738" y="5151438"/>
            <a:ext cx="287337" cy="287337"/>
          </a:xfrm>
          <a:prstGeom prst="ellipse">
            <a:avLst/>
          </a:prstGeom>
          <a:noFill/>
          <a:ln w="9525">
            <a:solidFill>
              <a:srgbClr val="FF0000"/>
            </a:solidFill>
            <a:round/>
            <a:headEnd/>
            <a:tailEnd/>
          </a:ln>
        </p:spPr>
        <p:txBody>
          <a:bodyPr wrap="none" anchor="ctr"/>
          <a:lstStyle/>
          <a:p>
            <a:endParaRPr lang="en-US"/>
          </a:p>
        </p:txBody>
      </p:sp>
      <p:sp>
        <p:nvSpPr>
          <p:cNvPr id="1329178" name="Oval 15"/>
          <p:cNvSpPr>
            <a:spLocks noChangeArrowheads="1"/>
          </p:cNvSpPr>
          <p:nvPr/>
        </p:nvSpPr>
        <p:spPr bwMode="auto">
          <a:xfrm>
            <a:off x="7612063" y="4646613"/>
            <a:ext cx="287337" cy="287337"/>
          </a:xfrm>
          <a:prstGeom prst="ellipse">
            <a:avLst/>
          </a:prstGeom>
          <a:noFill/>
          <a:ln w="9525">
            <a:solidFill>
              <a:srgbClr val="FF0000"/>
            </a:solidFill>
            <a:round/>
            <a:headEnd/>
            <a:tailEnd/>
          </a:ln>
        </p:spPr>
        <p:txBody>
          <a:bodyPr wrap="none" anchor="ctr"/>
          <a:lstStyle/>
          <a:p>
            <a:endParaRPr lang="en-US"/>
          </a:p>
        </p:txBody>
      </p:sp>
      <p:sp>
        <p:nvSpPr>
          <p:cNvPr id="1329179" name="Text Box 16"/>
          <p:cNvSpPr txBox="1">
            <a:spLocks noChangeArrowheads="1"/>
          </p:cNvSpPr>
          <p:nvPr/>
        </p:nvSpPr>
        <p:spPr bwMode="auto">
          <a:xfrm>
            <a:off x="5795963" y="5516563"/>
            <a:ext cx="1217612" cy="274637"/>
          </a:xfrm>
          <a:prstGeom prst="rect">
            <a:avLst/>
          </a:prstGeom>
          <a:noFill/>
          <a:ln w="9525">
            <a:noFill/>
            <a:miter lim="800000"/>
            <a:headEnd/>
            <a:tailEnd/>
          </a:ln>
        </p:spPr>
        <p:txBody>
          <a:bodyPr wrap="none">
            <a:spAutoFit/>
          </a:bodyPr>
          <a:lstStyle/>
          <a:p>
            <a:r>
              <a:rPr lang="en-US" sz="1200"/>
              <a:t>Hidden unit h</a:t>
            </a:r>
          </a:p>
        </p:txBody>
      </p:sp>
      <p:sp>
        <p:nvSpPr>
          <p:cNvPr id="1329180" name="Text Box 17"/>
          <p:cNvSpPr txBox="1">
            <a:spLocks noChangeArrowheads="1"/>
          </p:cNvSpPr>
          <p:nvPr/>
        </p:nvSpPr>
        <p:spPr bwMode="auto">
          <a:xfrm>
            <a:off x="7251700" y="4300538"/>
            <a:ext cx="1208088" cy="274637"/>
          </a:xfrm>
          <a:prstGeom prst="rect">
            <a:avLst/>
          </a:prstGeom>
          <a:noFill/>
          <a:ln w="9525">
            <a:noFill/>
            <a:miter lim="800000"/>
            <a:headEnd/>
            <a:tailEnd/>
          </a:ln>
        </p:spPr>
        <p:txBody>
          <a:bodyPr wrap="none">
            <a:spAutoFit/>
          </a:bodyPr>
          <a:lstStyle/>
          <a:p>
            <a:r>
              <a:rPr lang="en-US" sz="1200"/>
              <a:t>Output unit k</a:t>
            </a:r>
          </a:p>
        </p:txBody>
      </p:sp>
      <p:sp>
        <p:nvSpPr>
          <p:cNvPr id="1329181" name="Line 18"/>
          <p:cNvSpPr>
            <a:spLocks noChangeShapeType="1"/>
          </p:cNvSpPr>
          <p:nvPr/>
        </p:nvSpPr>
        <p:spPr bwMode="auto">
          <a:xfrm flipV="1">
            <a:off x="6315075" y="4862513"/>
            <a:ext cx="1296988" cy="360362"/>
          </a:xfrm>
          <a:prstGeom prst="line">
            <a:avLst/>
          </a:prstGeom>
          <a:noFill/>
          <a:ln w="9525">
            <a:solidFill>
              <a:srgbClr val="FF0000"/>
            </a:solidFill>
            <a:round/>
            <a:headEnd/>
            <a:tailEnd type="triangle" w="med" len="med"/>
          </a:ln>
        </p:spPr>
        <p:txBody>
          <a:bodyPr/>
          <a:lstStyle/>
          <a:p>
            <a:endParaRPr lang="en-US"/>
          </a:p>
        </p:txBody>
      </p:sp>
      <p:sp>
        <p:nvSpPr>
          <p:cNvPr id="1329182" name="Text Box 19"/>
          <p:cNvSpPr txBox="1">
            <a:spLocks noChangeArrowheads="1"/>
          </p:cNvSpPr>
          <p:nvPr/>
        </p:nvSpPr>
        <p:spPr bwMode="auto">
          <a:xfrm>
            <a:off x="6964363" y="5041900"/>
            <a:ext cx="574675" cy="396875"/>
          </a:xfrm>
          <a:prstGeom prst="rect">
            <a:avLst/>
          </a:prstGeom>
          <a:noFill/>
          <a:ln w="9525">
            <a:noFill/>
            <a:miter lim="800000"/>
            <a:headEnd/>
            <a:tailEnd/>
          </a:ln>
        </p:spPr>
        <p:txBody>
          <a:bodyPr wrap="none">
            <a:spAutoFit/>
          </a:bodyPr>
          <a:lstStyle/>
          <a:p>
            <a:r>
              <a:rPr lang="en-US" sz="2000">
                <a:latin typeface="Times New Roman" pitchFamily="18" charset="0"/>
              </a:rPr>
              <a:t>w</a:t>
            </a:r>
            <a:r>
              <a:rPr lang="en-US" sz="2000" baseline="-25000">
                <a:latin typeface="Times New Roman" pitchFamily="18" charset="0"/>
              </a:rPr>
              <a:t>h,k</a:t>
            </a:r>
          </a:p>
        </p:txBody>
      </p:sp>
      <p:sp>
        <p:nvSpPr>
          <p:cNvPr id="1329183" name="Oval 20"/>
          <p:cNvSpPr>
            <a:spLocks noChangeArrowheads="1"/>
          </p:cNvSpPr>
          <p:nvPr/>
        </p:nvSpPr>
        <p:spPr bwMode="auto">
          <a:xfrm>
            <a:off x="4640263" y="4868863"/>
            <a:ext cx="287337" cy="287337"/>
          </a:xfrm>
          <a:prstGeom prst="ellipse">
            <a:avLst/>
          </a:prstGeom>
          <a:noFill/>
          <a:ln w="9525">
            <a:solidFill>
              <a:srgbClr val="FF0000"/>
            </a:solidFill>
            <a:round/>
            <a:headEnd/>
            <a:tailEnd/>
          </a:ln>
        </p:spPr>
        <p:txBody>
          <a:bodyPr wrap="none" anchor="ctr"/>
          <a:lstStyle/>
          <a:p>
            <a:endParaRPr lang="en-US"/>
          </a:p>
        </p:txBody>
      </p:sp>
      <p:sp>
        <p:nvSpPr>
          <p:cNvPr id="1329184" name="Line 21"/>
          <p:cNvSpPr>
            <a:spLocks noChangeShapeType="1"/>
          </p:cNvSpPr>
          <p:nvPr/>
        </p:nvSpPr>
        <p:spPr bwMode="auto">
          <a:xfrm>
            <a:off x="4927600" y="5013325"/>
            <a:ext cx="1152525" cy="215900"/>
          </a:xfrm>
          <a:prstGeom prst="line">
            <a:avLst/>
          </a:prstGeom>
          <a:noFill/>
          <a:ln w="9525">
            <a:solidFill>
              <a:srgbClr val="FF0000"/>
            </a:solidFill>
            <a:round/>
            <a:headEnd/>
            <a:tailEnd type="triangle" w="med" len="med"/>
          </a:ln>
        </p:spPr>
        <p:txBody>
          <a:bodyPr/>
          <a:lstStyle/>
          <a:p>
            <a:endParaRPr lang="en-US"/>
          </a:p>
        </p:txBody>
      </p:sp>
      <p:sp>
        <p:nvSpPr>
          <p:cNvPr id="1329185" name="Text Box 22"/>
          <p:cNvSpPr txBox="1">
            <a:spLocks noChangeArrowheads="1"/>
          </p:cNvSpPr>
          <p:nvPr/>
        </p:nvSpPr>
        <p:spPr bwMode="auto">
          <a:xfrm>
            <a:off x="5143500" y="5157788"/>
            <a:ext cx="579438" cy="396875"/>
          </a:xfrm>
          <a:prstGeom prst="rect">
            <a:avLst/>
          </a:prstGeom>
          <a:noFill/>
          <a:ln w="9525">
            <a:noFill/>
            <a:miter lim="800000"/>
            <a:headEnd/>
            <a:tailEnd/>
          </a:ln>
        </p:spPr>
        <p:txBody>
          <a:bodyPr wrap="none">
            <a:spAutoFit/>
          </a:bodyPr>
          <a:lstStyle/>
          <a:p>
            <a:r>
              <a:rPr lang="en-US" sz="2000">
                <a:latin typeface="Times New Roman" pitchFamily="18" charset="0"/>
              </a:rPr>
              <a:t>w</a:t>
            </a:r>
            <a:r>
              <a:rPr lang="en-US" sz="2000" baseline="-25000">
                <a:latin typeface="Times New Roman" pitchFamily="18" charset="0"/>
              </a:rPr>
              <a:t>i, h</a:t>
            </a:r>
          </a:p>
        </p:txBody>
      </p:sp>
      <p:sp>
        <p:nvSpPr>
          <p:cNvPr id="1329186" name="Line 23"/>
          <p:cNvSpPr>
            <a:spLocks noChangeShapeType="1"/>
          </p:cNvSpPr>
          <p:nvPr/>
        </p:nvSpPr>
        <p:spPr bwMode="auto">
          <a:xfrm>
            <a:off x="3848100" y="5013325"/>
            <a:ext cx="792163" cy="0"/>
          </a:xfrm>
          <a:prstGeom prst="line">
            <a:avLst/>
          </a:prstGeom>
          <a:noFill/>
          <a:ln w="9525">
            <a:solidFill>
              <a:srgbClr val="FF0000"/>
            </a:solidFill>
            <a:round/>
            <a:headEnd/>
            <a:tailEnd type="triangle" w="med" len="med"/>
          </a:ln>
        </p:spPr>
        <p:txBody>
          <a:bodyPr/>
          <a:lstStyle/>
          <a:p>
            <a:endParaRPr lang="en-US"/>
          </a:p>
        </p:txBody>
      </p:sp>
      <p:sp>
        <p:nvSpPr>
          <p:cNvPr id="1329187" name="Text Box 24"/>
          <p:cNvSpPr txBox="1">
            <a:spLocks noChangeArrowheads="1"/>
          </p:cNvSpPr>
          <p:nvPr/>
        </p:nvSpPr>
        <p:spPr bwMode="auto">
          <a:xfrm>
            <a:off x="3827463" y="4951413"/>
            <a:ext cx="420687" cy="457200"/>
          </a:xfrm>
          <a:prstGeom prst="rect">
            <a:avLst/>
          </a:prstGeom>
          <a:noFill/>
          <a:ln w="9525">
            <a:noFill/>
            <a:miter lim="800000"/>
            <a:headEnd/>
            <a:tailEnd/>
          </a:ln>
        </p:spPr>
        <p:txBody>
          <a:bodyPr wrap="none">
            <a:spAutoFit/>
          </a:bodyPr>
          <a:lstStyle/>
          <a:p>
            <a:r>
              <a:rPr lang="en-US"/>
              <a:t>x</a:t>
            </a:r>
            <a:r>
              <a:rPr lang="en-US" baseline="-25000"/>
              <a:t>i</a:t>
            </a:r>
          </a:p>
        </p:txBody>
      </p:sp>
      <p:pic>
        <p:nvPicPr>
          <p:cNvPr id="1329188" name="Picture 1"/>
          <p:cNvPicPr>
            <a:picLocks noChangeAspect="1" noChangeArrowheads="1"/>
          </p:cNvPicPr>
          <p:nvPr/>
        </p:nvPicPr>
        <p:blipFill>
          <a:blip r:embed="rId6"/>
          <a:srcRect/>
          <a:stretch>
            <a:fillRect/>
          </a:stretch>
        </p:blipFill>
        <p:spPr bwMode="auto">
          <a:xfrm>
            <a:off x="2987675" y="1893888"/>
            <a:ext cx="2663825" cy="1966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01" name="Rectangle 2"/>
          <p:cNvSpPr>
            <a:spLocks noGrp="1" noChangeArrowheads="1"/>
          </p:cNvSpPr>
          <p:nvPr>
            <p:ph type="title"/>
          </p:nvPr>
        </p:nvSpPr>
        <p:spPr/>
        <p:txBody>
          <a:bodyPr/>
          <a:lstStyle/>
          <a:p>
            <a:r>
              <a:rPr lang="en-GB" smtClean="0"/>
              <a:t>Back-propagation Algorithm</a:t>
            </a:r>
            <a:endParaRPr lang="en-US" smtClean="0"/>
          </a:p>
        </p:txBody>
      </p:sp>
      <p:sp>
        <p:nvSpPr>
          <p:cNvPr id="1331202"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GB" sz="1600" smtClean="0"/>
              <a:t>Gradient descent over entire network weight vector</a:t>
            </a:r>
          </a:p>
          <a:p>
            <a:pPr marL="457200" indent="-457200">
              <a:tabLst>
                <a:tab pos="88900" algn="l"/>
              </a:tabLst>
            </a:pPr>
            <a:endParaRPr lang="en-GB" sz="1600" smtClean="0"/>
          </a:p>
          <a:p>
            <a:pPr marL="457200" indent="-457200">
              <a:tabLst>
                <a:tab pos="88900" algn="l"/>
              </a:tabLst>
            </a:pPr>
            <a:r>
              <a:rPr lang="en-GB" sz="1600" smtClean="0"/>
              <a:t>Will find a local, not necessarily a global error minimum.</a:t>
            </a:r>
          </a:p>
          <a:p>
            <a:pPr marL="457200" indent="-457200">
              <a:tabLst>
                <a:tab pos="88900" algn="l"/>
              </a:tabLst>
            </a:pPr>
            <a:endParaRPr lang="en-GB" sz="1600" smtClean="0"/>
          </a:p>
          <a:p>
            <a:pPr marL="457200" indent="-457200">
              <a:tabLst>
                <a:tab pos="88900" algn="l"/>
              </a:tabLst>
            </a:pPr>
            <a:r>
              <a:rPr lang="en-GB" sz="1600" smtClean="0"/>
              <a:t>In practice, it often works well (can run multiple times)</a:t>
            </a:r>
          </a:p>
          <a:p>
            <a:pPr marL="457200" indent="-457200">
              <a:tabLst>
                <a:tab pos="88900" algn="l"/>
              </a:tabLst>
            </a:pPr>
            <a:endParaRPr lang="en-GB" sz="1600" smtClean="0"/>
          </a:p>
          <a:p>
            <a:pPr marL="457200" indent="-457200">
              <a:tabLst>
                <a:tab pos="88900" algn="l"/>
              </a:tabLst>
            </a:pPr>
            <a:r>
              <a:rPr lang="en-GB" sz="1600" smtClean="0"/>
              <a:t>Minimizes error over all training samples</a:t>
            </a:r>
          </a:p>
          <a:p>
            <a:pPr marL="457200" indent="-457200">
              <a:tabLst>
                <a:tab pos="88900" algn="l"/>
              </a:tabLst>
            </a:pPr>
            <a:endParaRPr lang="en-GB" sz="1600" smtClean="0"/>
          </a:p>
          <a:p>
            <a:pPr marL="838200" lvl="1" indent="-381000">
              <a:tabLst>
                <a:tab pos="88900" algn="l"/>
              </a:tabLst>
            </a:pPr>
            <a:r>
              <a:rPr lang="en-GB" sz="1400" smtClean="0"/>
              <a:t>Will it generalize will to subsequent examples? i.e., will the trained network perform well on data outside the training sample</a:t>
            </a:r>
          </a:p>
          <a:p>
            <a:pPr marL="838200" lvl="1" indent="-381000">
              <a:tabLst>
                <a:tab pos="88900" algn="l"/>
              </a:tabLst>
            </a:pPr>
            <a:endParaRPr lang="en-GB" sz="1400" smtClean="0"/>
          </a:p>
          <a:p>
            <a:pPr marL="457200" indent="-457200">
              <a:tabLst>
                <a:tab pos="88900" algn="l"/>
              </a:tabLst>
            </a:pPr>
            <a:r>
              <a:rPr lang="en-GB" sz="1600" smtClean="0"/>
              <a:t>Training can take thousands of iterations</a:t>
            </a:r>
          </a:p>
          <a:p>
            <a:pPr marL="457200" indent="-457200">
              <a:tabLst>
                <a:tab pos="88900" algn="l"/>
              </a:tabLst>
            </a:pPr>
            <a:endParaRPr lang="en-GB" sz="1600" smtClean="0"/>
          </a:p>
          <a:p>
            <a:pPr marL="457200" indent="-457200">
              <a:tabLst>
                <a:tab pos="88900" algn="l"/>
              </a:tabLst>
            </a:pPr>
            <a:r>
              <a:rPr lang="en-GB" sz="1600" smtClean="0"/>
              <a:t>After training, use the network is fast</a:t>
            </a:r>
          </a:p>
          <a:p>
            <a:pPr marL="457200" indent="-457200">
              <a:buFont typeface="Wingdings" pitchFamily="2" charset="2"/>
              <a:buNone/>
              <a:tabLst>
                <a:tab pos="88900" algn="l"/>
              </a:tabLst>
            </a:pPr>
            <a:r>
              <a:rPr lang="en-GB" sz="1600" smtClean="0"/>
              <a:t> </a:t>
            </a:r>
          </a:p>
          <a:p>
            <a:pPr marL="457200" indent="-457200">
              <a:tabLst>
                <a:tab pos="88900" algn="l"/>
              </a:tabLst>
            </a:pPr>
            <a:endParaRPr lang="en-GB" sz="1600" smtClean="0"/>
          </a:p>
        </p:txBody>
      </p:sp>
      <p:sp>
        <p:nvSpPr>
          <p:cNvPr id="5" name="Date Placeholder 3"/>
          <p:cNvSpPr>
            <a:spLocks noGrp="1"/>
          </p:cNvSpPr>
          <p:nvPr>
            <p:ph type="dt" sz="quarter" idx="10"/>
          </p:nvPr>
        </p:nvSpPr>
        <p:spPr/>
        <p:txBody>
          <a:bodyPr/>
          <a:lstStyle/>
          <a:p>
            <a:pPr>
              <a:defRPr/>
            </a:pPr>
            <a:endParaRPr lang="en-GB"/>
          </a:p>
        </p:txBody>
      </p:sp>
      <p:sp>
        <p:nvSpPr>
          <p:cNvPr id="6"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7" name="Slide Number Placeholder 5"/>
          <p:cNvSpPr>
            <a:spLocks noGrp="1"/>
          </p:cNvSpPr>
          <p:nvPr>
            <p:ph type="sldNum" sz="quarter" idx="12"/>
          </p:nvPr>
        </p:nvSpPr>
        <p:spPr/>
        <p:txBody>
          <a:bodyPr/>
          <a:lstStyle/>
          <a:p>
            <a:pPr>
              <a:defRPr/>
            </a:pPr>
            <a:endParaRPr lang="en-GB"/>
          </a:p>
          <a:p>
            <a:pPr>
              <a:defRPr/>
            </a:pPr>
            <a:fld id="{CF7474A1-A92D-4BAE-BF4F-015B1CA283C1}" type="slidenum">
              <a:rPr lang="en-GB"/>
              <a:pPr>
                <a:defRPr/>
              </a:pPr>
              <a:t>19</a:t>
            </a:fld>
            <a:endParaRPr lang="en-GB"/>
          </a:p>
        </p:txBody>
      </p:sp>
      <p:sp>
        <p:nvSpPr>
          <p:cNvPr id="1331206"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5906" name="Rectangle 2"/>
          <p:cNvSpPr>
            <a:spLocks noGrp="1" noChangeArrowheads="1"/>
          </p:cNvSpPr>
          <p:nvPr>
            <p:ph type="title"/>
          </p:nvPr>
        </p:nvSpPr>
        <p:spPr/>
        <p:txBody>
          <a:bodyPr rtlCol="0">
            <a:normAutofit fontScale="90000"/>
          </a:bodyPr>
          <a:lstStyle/>
          <a:p>
            <a:pPr fontAlgn="auto">
              <a:spcAft>
                <a:spcPts val="0"/>
              </a:spcAft>
              <a:defRPr/>
            </a:pPr>
            <a:r>
              <a:rPr lang="en-GB"/>
              <a:t>Limitations of Single Layer Perceptron</a:t>
            </a:r>
            <a:endParaRPr lang="en-US"/>
          </a:p>
        </p:txBody>
      </p:sp>
      <p:sp>
        <p:nvSpPr>
          <p:cNvPr id="1276030"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US" smtClean="0">
                <a:solidFill>
                  <a:srgbClr val="000099"/>
                </a:solidFill>
              </a:rPr>
              <a:t>Only express linear decision surfaces</a:t>
            </a:r>
          </a:p>
          <a:p>
            <a:pPr marL="1257300" lvl="2" indent="-342900">
              <a:tabLst>
                <a:tab pos="88900" algn="l"/>
              </a:tabLst>
            </a:pPr>
            <a:endParaRPr lang="en-GB" smtClean="0"/>
          </a:p>
          <a:p>
            <a:pPr marL="838200" lvl="1" indent="-381000">
              <a:tabLst>
                <a:tab pos="88900" algn="l"/>
              </a:tabLst>
            </a:pPr>
            <a:endParaRPr lang="en-GB" smtClean="0"/>
          </a:p>
        </p:txBody>
      </p:sp>
      <p:sp>
        <p:nvSpPr>
          <p:cNvPr id="41" name="Date Placeholder 3"/>
          <p:cNvSpPr>
            <a:spLocks noGrp="1"/>
          </p:cNvSpPr>
          <p:nvPr>
            <p:ph type="dt" sz="quarter" idx="10"/>
          </p:nvPr>
        </p:nvSpPr>
        <p:spPr/>
        <p:txBody>
          <a:bodyPr/>
          <a:lstStyle/>
          <a:p>
            <a:pPr>
              <a:defRPr/>
            </a:pPr>
            <a:endParaRPr lang="en-GB"/>
          </a:p>
        </p:txBody>
      </p:sp>
      <p:sp>
        <p:nvSpPr>
          <p:cNvPr id="42"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43" name="Slide Number Placeholder 5"/>
          <p:cNvSpPr>
            <a:spLocks noGrp="1"/>
          </p:cNvSpPr>
          <p:nvPr>
            <p:ph type="sldNum" sz="quarter" idx="12"/>
          </p:nvPr>
        </p:nvSpPr>
        <p:spPr/>
        <p:txBody>
          <a:bodyPr/>
          <a:lstStyle/>
          <a:p>
            <a:pPr>
              <a:defRPr/>
            </a:pPr>
            <a:endParaRPr lang="en-GB"/>
          </a:p>
          <a:p>
            <a:pPr>
              <a:defRPr/>
            </a:pPr>
            <a:fld id="{DE7D6E9A-DE2F-4D38-9700-5D23FBB24D98}" type="slidenum">
              <a:rPr lang="en-GB"/>
              <a:pPr>
                <a:defRPr/>
              </a:pPr>
              <a:t>2</a:t>
            </a:fld>
            <a:endParaRPr lang="en-GB"/>
          </a:p>
        </p:txBody>
      </p:sp>
      <p:sp>
        <p:nvSpPr>
          <p:cNvPr id="1276034"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grpSp>
        <p:nvGrpSpPr>
          <p:cNvPr id="1276035" name="Group 89"/>
          <p:cNvGrpSpPr>
            <a:grpSpLocks/>
          </p:cNvGrpSpPr>
          <p:nvPr/>
        </p:nvGrpSpPr>
        <p:grpSpPr bwMode="auto">
          <a:xfrm>
            <a:off x="969963" y="2392363"/>
            <a:ext cx="3673475" cy="1893887"/>
            <a:chOff x="748" y="1344"/>
            <a:chExt cx="2314" cy="1193"/>
          </a:xfrm>
        </p:grpSpPr>
        <p:graphicFrame>
          <p:nvGraphicFramePr>
            <p:cNvPr id="1275994" name="Object 90"/>
            <p:cNvGraphicFramePr>
              <a:graphicFrameLocks noChangeAspect="1"/>
            </p:cNvGraphicFramePr>
            <p:nvPr/>
          </p:nvGraphicFramePr>
          <p:xfrm>
            <a:off x="1792" y="1895"/>
            <a:ext cx="335" cy="292"/>
          </p:xfrm>
          <a:graphic>
            <a:graphicData uri="http://schemas.openxmlformats.org/presentationml/2006/ole">
              <p:oleObj spid="_x0000_s1275994" name="Equation" r:id="rId4" imgW="291960" imgH="253800" progId="Equation.3">
                <p:embed/>
              </p:oleObj>
            </a:graphicData>
          </a:graphic>
        </p:graphicFrame>
        <p:sp>
          <p:nvSpPr>
            <p:cNvPr id="1276050" name="Rectangle 91"/>
            <p:cNvSpPr>
              <a:spLocks noChangeArrowheads="1"/>
            </p:cNvSpPr>
            <p:nvPr/>
          </p:nvSpPr>
          <p:spPr bwMode="auto">
            <a:xfrm>
              <a:off x="2336" y="1849"/>
              <a:ext cx="408" cy="363"/>
            </a:xfrm>
            <a:prstGeom prst="rect">
              <a:avLst/>
            </a:prstGeom>
            <a:solidFill>
              <a:srgbClr val="0000FF"/>
            </a:solidFill>
            <a:ln w="9525">
              <a:solidFill>
                <a:srgbClr val="FF0000"/>
              </a:solidFill>
              <a:miter lim="800000"/>
              <a:headEnd/>
              <a:tailEnd/>
            </a:ln>
          </p:spPr>
          <p:txBody>
            <a:bodyPr wrap="none" anchor="ctr"/>
            <a:lstStyle/>
            <a:p>
              <a:endParaRPr lang="en-US"/>
            </a:p>
          </p:txBody>
        </p:sp>
        <p:sp>
          <p:nvSpPr>
            <p:cNvPr id="1276051" name="Line 92"/>
            <p:cNvSpPr>
              <a:spLocks noChangeShapeType="1"/>
            </p:cNvSpPr>
            <p:nvPr/>
          </p:nvSpPr>
          <p:spPr bwMode="auto">
            <a:xfrm>
              <a:off x="2336" y="2121"/>
              <a:ext cx="181" cy="0"/>
            </a:xfrm>
            <a:prstGeom prst="line">
              <a:avLst/>
            </a:prstGeom>
            <a:noFill/>
            <a:ln w="9525">
              <a:solidFill>
                <a:srgbClr val="FF0000"/>
              </a:solidFill>
              <a:round/>
              <a:headEnd/>
              <a:tailEnd/>
            </a:ln>
          </p:spPr>
          <p:txBody>
            <a:bodyPr/>
            <a:lstStyle/>
            <a:p>
              <a:endParaRPr lang="en-US"/>
            </a:p>
          </p:txBody>
        </p:sp>
        <p:sp>
          <p:nvSpPr>
            <p:cNvPr id="1276052" name="Line 93"/>
            <p:cNvSpPr>
              <a:spLocks noChangeShapeType="1"/>
            </p:cNvSpPr>
            <p:nvPr/>
          </p:nvSpPr>
          <p:spPr bwMode="auto">
            <a:xfrm flipV="1">
              <a:off x="2517" y="1940"/>
              <a:ext cx="0" cy="181"/>
            </a:xfrm>
            <a:prstGeom prst="line">
              <a:avLst/>
            </a:prstGeom>
            <a:noFill/>
            <a:ln w="9525">
              <a:solidFill>
                <a:srgbClr val="FF0000"/>
              </a:solidFill>
              <a:round/>
              <a:headEnd/>
              <a:tailEnd/>
            </a:ln>
          </p:spPr>
          <p:txBody>
            <a:bodyPr/>
            <a:lstStyle/>
            <a:p>
              <a:endParaRPr lang="en-US"/>
            </a:p>
          </p:txBody>
        </p:sp>
        <p:sp>
          <p:nvSpPr>
            <p:cNvPr id="1276053" name="Line 94"/>
            <p:cNvSpPr>
              <a:spLocks noChangeShapeType="1"/>
            </p:cNvSpPr>
            <p:nvPr/>
          </p:nvSpPr>
          <p:spPr bwMode="auto">
            <a:xfrm>
              <a:off x="2517" y="1940"/>
              <a:ext cx="227" cy="0"/>
            </a:xfrm>
            <a:prstGeom prst="line">
              <a:avLst/>
            </a:prstGeom>
            <a:noFill/>
            <a:ln w="9525">
              <a:solidFill>
                <a:srgbClr val="FF0000"/>
              </a:solidFill>
              <a:round/>
              <a:headEnd/>
              <a:tailEnd/>
            </a:ln>
          </p:spPr>
          <p:txBody>
            <a:bodyPr/>
            <a:lstStyle/>
            <a:p>
              <a:endParaRPr lang="en-US"/>
            </a:p>
          </p:txBody>
        </p:sp>
        <p:sp>
          <p:nvSpPr>
            <p:cNvPr id="1276054" name="Line 95"/>
            <p:cNvSpPr>
              <a:spLocks noChangeShapeType="1"/>
            </p:cNvSpPr>
            <p:nvPr/>
          </p:nvSpPr>
          <p:spPr bwMode="auto">
            <a:xfrm>
              <a:off x="2744" y="2031"/>
              <a:ext cx="318" cy="0"/>
            </a:xfrm>
            <a:prstGeom prst="line">
              <a:avLst/>
            </a:prstGeom>
            <a:noFill/>
            <a:ln w="9525">
              <a:solidFill>
                <a:srgbClr val="FF0000"/>
              </a:solidFill>
              <a:round/>
              <a:headEnd/>
              <a:tailEnd type="triangle" w="med" len="med"/>
            </a:ln>
          </p:spPr>
          <p:txBody>
            <a:bodyPr/>
            <a:lstStyle/>
            <a:p>
              <a:endParaRPr lang="en-US"/>
            </a:p>
          </p:txBody>
        </p:sp>
        <p:sp>
          <p:nvSpPr>
            <p:cNvPr id="1276055" name="Line 96"/>
            <p:cNvSpPr>
              <a:spLocks noChangeShapeType="1"/>
            </p:cNvSpPr>
            <p:nvPr/>
          </p:nvSpPr>
          <p:spPr bwMode="auto">
            <a:xfrm>
              <a:off x="2154" y="2031"/>
              <a:ext cx="182" cy="0"/>
            </a:xfrm>
            <a:prstGeom prst="line">
              <a:avLst/>
            </a:prstGeom>
            <a:noFill/>
            <a:ln w="9525">
              <a:solidFill>
                <a:srgbClr val="FF0000"/>
              </a:solidFill>
              <a:round/>
              <a:headEnd/>
              <a:tailEnd type="triangle" w="med" len="med"/>
            </a:ln>
          </p:spPr>
          <p:txBody>
            <a:bodyPr/>
            <a:lstStyle/>
            <a:p>
              <a:endParaRPr lang="en-US"/>
            </a:p>
          </p:txBody>
        </p:sp>
        <p:sp>
          <p:nvSpPr>
            <p:cNvPr id="1276056" name="Line 97"/>
            <p:cNvSpPr>
              <a:spLocks noChangeShapeType="1"/>
            </p:cNvSpPr>
            <p:nvPr/>
          </p:nvSpPr>
          <p:spPr bwMode="auto">
            <a:xfrm>
              <a:off x="1202" y="1668"/>
              <a:ext cx="590" cy="317"/>
            </a:xfrm>
            <a:prstGeom prst="line">
              <a:avLst/>
            </a:prstGeom>
            <a:noFill/>
            <a:ln w="9525">
              <a:solidFill>
                <a:srgbClr val="FF0000"/>
              </a:solidFill>
              <a:round/>
              <a:headEnd/>
              <a:tailEnd type="triangle" w="med" len="med"/>
            </a:ln>
          </p:spPr>
          <p:txBody>
            <a:bodyPr/>
            <a:lstStyle/>
            <a:p>
              <a:endParaRPr lang="en-US"/>
            </a:p>
          </p:txBody>
        </p:sp>
        <p:sp>
          <p:nvSpPr>
            <p:cNvPr id="1276057" name="Line 98"/>
            <p:cNvSpPr>
              <a:spLocks noChangeShapeType="1"/>
            </p:cNvSpPr>
            <p:nvPr/>
          </p:nvSpPr>
          <p:spPr bwMode="auto">
            <a:xfrm flipV="1">
              <a:off x="1111" y="2076"/>
              <a:ext cx="681" cy="318"/>
            </a:xfrm>
            <a:prstGeom prst="line">
              <a:avLst/>
            </a:prstGeom>
            <a:noFill/>
            <a:ln w="9525">
              <a:solidFill>
                <a:srgbClr val="FF0000"/>
              </a:solidFill>
              <a:round/>
              <a:headEnd/>
              <a:tailEnd type="triangle" w="med" len="med"/>
            </a:ln>
          </p:spPr>
          <p:txBody>
            <a:bodyPr/>
            <a:lstStyle/>
            <a:p>
              <a:endParaRPr lang="en-US"/>
            </a:p>
          </p:txBody>
        </p:sp>
        <p:sp>
          <p:nvSpPr>
            <p:cNvPr id="1276058" name="Line 99"/>
            <p:cNvSpPr>
              <a:spLocks noChangeShapeType="1"/>
            </p:cNvSpPr>
            <p:nvPr/>
          </p:nvSpPr>
          <p:spPr bwMode="auto">
            <a:xfrm>
              <a:off x="1928" y="1623"/>
              <a:ext cx="0" cy="272"/>
            </a:xfrm>
            <a:prstGeom prst="line">
              <a:avLst/>
            </a:prstGeom>
            <a:noFill/>
            <a:ln w="9525">
              <a:solidFill>
                <a:srgbClr val="FF0000"/>
              </a:solidFill>
              <a:round/>
              <a:headEnd/>
              <a:tailEnd type="triangle" w="med" len="med"/>
            </a:ln>
          </p:spPr>
          <p:txBody>
            <a:bodyPr/>
            <a:lstStyle/>
            <a:p>
              <a:endParaRPr lang="en-US"/>
            </a:p>
          </p:txBody>
        </p:sp>
        <p:sp>
          <p:nvSpPr>
            <p:cNvPr id="1276059" name="Text Box 100"/>
            <p:cNvSpPr txBox="1">
              <a:spLocks noChangeArrowheads="1"/>
            </p:cNvSpPr>
            <p:nvPr/>
          </p:nvSpPr>
          <p:spPr bwMode="auto">
            <a:xfrm>
              <a:off x="1779" y="1344"/>
              <a:ext cx="313" cy="250"/>
            </a:xfrm>
            <a:prstGeom prst="rect">
              <a:avLst/>
            </a:prstGeom>
            <a:noFill/>
            <a:ln w="9525">
              <a:noFill/>
              <a:miter lim="800000"/>
              <a:headEnd/>
              <a:tailEnd/>
            </a:ln>
          </p:spPr>
          <p:txBody>
            <a:bodyPr wrap="none">
              <a:spAutoFit/>
            </a:bodyPr>
            <a:lstStyle/>
            <a:p>
              <a:r>
                <a:rPr lang="en-GB" sz="2000"/>
                <a:t>w</a:t>
              </a:r>
              <a:r>
                <a:rPr lang="en-GB" sz="2000" baseline="-25000"/>
                <a:t>0</a:t>
              </a:r>
              <a:endParaRPr lang="en-US" sz="2000" baseline="-25000"/>
            </a:p>
          </p:txBody>
        </p:sp>
        <p:sp>
          <p:nvSpPr>
            <p:cNvPr id="1276060" name="Text Box 101"/>
            <p:cNvSpPr txBox="1">
              <a:spLocks noChangeArrowheads="1"/>
            </p:cNvSpPr>
            <p:nvPr/>
          </p:nvSpPr>
          <p:spPr bwMode="auto">
            <a:xfrm>
              <a:off x="1429" y="1599"/>
              <a:ext cx="313" cy="250"/>
            </a:xfrm>
            <a:prstGeom prst="rect">
              <a:avLst/>
            </a:prstGeom>
            <a:noFill/>
            <a:ln w="9525">
              <a:noFill/>
              <a:miter lim="800000"/>
              <a:headEnd/>
              <a:tailEnd/>
            </a:ln>
          </p:spPr>
          <p:txBody>
            <a:bodyPr wrap="none">
              <a:spAutoFit/>
            </a:bodyPr>
            <a:lstStyle/>
            <a:p>
              <a:r>
                <a:rPr lang="en-GB" sz="2000"/>
                <a:t>w</a:t>
              </a:r>
              <a:r>
                <a:rPr lang="en-GB" sz="2000" baseline="-25000"/>
                <a:t>1</a:t>
              </a:r>
              <a:endParaRPr lang="en-US" sz="2000" baseline="-25000"/>
            </a:p>
          </p:txBody>
        </p:sp>
        <p:sp>
          <p:nvSpPr>
            <p:cNvPr id="1276061" name="Text Box 102"/>
            <p:cNvSpPr txBox="1">
              <a:spLocks noChangeArrowheads="1"/>
            </p:cNvSpPr>
            <p:nvPr/>
          </p:nvSpPr>
          <p:spPr bwMode="auto">
            <a:xfrm>
              <a:off x="1483" y="2108"/>
              <a:ext cx="313" cy="250"/>
            </a:xfrm>
            <a:prstGeom prst="rect">
              <a:avLst/>
            </a:prstGeom>
            <a:noFill/>
            <a:ln w="9525">
              <a:noFill/>
              <a:miter lim="800000"/>
              <a:headEnd/>
              <a:tailEnd/>
            </a:ln>
          </p:spPr>
          <p:txBody>
            <a:bodyPr wrap="none">
              <a:spAutoFit/>
            </a:bodyPr>
            <a:lstStyle/>
            <a:p>
              <a:r>
                <a:rPr lang="en-GB" sz="2000"/>
                <a:t>w</a:t>
              </a:r>
              <a:r>
                <a:rPr lang="en-GB" sz="2000" baseline="-25000"/>
                <a:t>n</a:t>
              </a:r>
              <a:endParaRPr lang="en-US" sz="2000" baseline="-25000"/>
            </a:p>
          </p:txBody>
        </p:sp>
        <p:sp>
          <p:nvSpPr>
            <p:cNvPr id="1276062" name="Text Box 103"/>
            <p:cNvSpPr txBox="1">
              <a:spLocks noChangeArrowheads="1"/>
            </p:cNvSpPr>
            <p:nvPr/>
          </p:nvSpPr>
          <p:spPr bwMode="auto">
            <a:xfrm>
              <a:off x="839" y="1564"/>
              <a:ext cx="262" cy="231"/>
            </a:xfrm>
            <a:prstGeom prst="rect">
              <a:avLst/>
            </a:prstGeom>
            <a:noFill/>
            <a:ln w="9525">
              <a:noFill/>
              <a:miter lim="800000"/>
              <a:headEnd/>
              <a:tailEnd/>
            </a:ln>
          </p:spPr>
          <p:txBody>
            <a:bodyPr wrap="none">
              <a:spAutoFit/>
            </a:bodyPr>
            <a:lstStyle/>
            <a:p>
              <a:r>
                <a:rPr lang="en-GB" sz="1800"/>
                <a:t>x</a:t>
              </a:r>
              <a:r>
                <a:rPr lang="en-GB" sz="1800" baseline="-25000"/>
                <a:t>1</a:t>
              </a:r>
              <a:endParaRPr lang="en-US" sz="1800" baseline="-25000"/>
            </a:p>
          </p:txBody>
        </p:sp>
        <p:sp>
          <p:nvSpPr>
            <p:cNvPr id="1276063" name="Text Box 104"/>
            <p:cNvSpPr txBox="1">
              <a:spLocks noChangeArrowheads="1"/>
            </p:cNvSpPr>
            <p:nvPr/>
          </p:nvSpPr>
          <p:spPr bwMode="auto">
            <a:xfrm>
              <a:off x="846" y="2306"/>
              <a:ext cx="262" cy="231"/>
            </a:xfrm>
            <a:prstGeom prst="rect">
              <a:avLst/>
            </a:prstGeom>
            <a:noFill/>
            <a:ln w="9525">
              <a:noFill/>
              <a:miter lim="800000"/>
              <a:headEnd/>
              <a:tailEnd/>
            </a:ln>
          </p:spPr>
          <p:txBody>
            <a:bodyPr wrap="none">
              <a:spAutoFit/>
            </a:bodyPr>
            <a:lstStyle/>
            <a:p>
              <a:r>
                <a:rPr lang="en-GB" sz="1800"/>
                <a:t>x</a:t>
              </a:r>
              <a:r>
                <a:rPr lang="en-GB" sz="1800" baseline="-25000"/>
                <a:t>n</a:t>
              </a:r>
              <a:endParaRPr lang="en-US" sz="1800" baseline="-25000"/>
            </a:p>
          </p:txBody>
        </p:sp>
        <p:sp>
          <p:nvSpPr>
            <p:cNvPr id="1276064" name="Line 105"/>
            <p:cNvSpPr>
              <a:spLocks noChangeShapeType="1"/>
            </p:cNvSpPr>
            <p:nvPr/>
          </p:nvSpPr>
          <p:spPr bwMode="auto">
            <a:xfrm>
              <a:off x="975" y="2024"/>
              <a:ext cx="816" cy="0"/>
            </a:xfrm>
            <a:prstGeom prst="line">
              <a:avLst/>
            </a:prstGeom>
            <a:noFill/>
            <a:ln w="9525">
              <a:solidFill>
                <a:srgbClr val="FF0000"/>
              </a:solidFill>
              <a:round/>
              <a:headEnd/>
              <a:tailEnd type="triangle" w="med" len="med"/>
            </a:ln>
          </p:spPr>
          <p:txBody>
            <a:bodyPr/>
            <a:lstStyle/>
            <a:p>
              <a:endParaRPr lang="en-US"/>
            </a:p>
          </p:txBody>
        </p:sp>
        <p:sp>
          <p:nvSpPr>
            <p:cNvPr id="1276065" name="Text Box 106"/>
            <p:cNvSpPr txBox="1">
              <a:spLocks noChangeArrowheads="1"/>
            </p:cNvSpPr>
            <p:nvPr/>
          </p:nvSpPr>
          <p:spPr bwMode="auto">
            <a:xfrm>
              <a:off x="748" y="1888"/>
              <a:ext cx="262" cy="231"/>
            </a:xfrm>
            <a:prstGeom prst="rect">
              <a:avLst/>
            </a:prstGeom>
            <a:noFill/>
            <a:ln w="9525">
              <a:noFill/>
              <a:miter lim="800000"/>
              <a:headEnd/>
              <a:tailEnd/>
            </a:ln>
          </p:spPr>
          <p:txBody>
            <a:bodyPr wrap="none">
              <a:spAutoFit/>
            </a:bodyPr>
            <a:lstStyle/>
            <a:p>
              <a:r>
                <a:rPr lang="en-GB" sz="1800"/>
                <a:t>x</a:t>
              </a:r>
              <a:r>
                <a:rPr lang="en-GB" sz="1800" baseline="-25000"/>
                <a:t>2</a:t>
              </a:r>
              <a:endParaRPr lang="en-US" sz="1800" baseline="-25000"/>
            </a:p>
          </p:txBody>
        </p:sp>
      </p:grpSp>
      <p:grpSp>
        <p:nvGrpSpPr>
          <p:cNvPr id="1276036" name="Group 107"/>
          <p:cNvGrpSpPr>
            <a:grpSpLocks/>
          </p:cNvGrpSpPr>
          <p:nvPr/>
        </p:nvGrpSpPr>
        <p:grpSpPr bwMode="auto">
          <a:xfrm>
            <a:off x="5218113" y="2341563"/>
            <a:ext cx="2520950" cy="1893887"/>
            <a:chOff x="3197" y="1330"/>
            <a:chExt cx="1588" cy="1193"/>
          </a:xfrm>
        </p:grpSpPr>
        <p:graphicFrame>
          <p:nvGraphicFramePr>
            <p:cNvPr id="1276012" name="Object 108"/>
            <p:cNvGraphicFramePr>
              <a:graphicFrameLocks noChangeAspect="1"/>
            </p:cNvGraphicFramePr>
            <p:nvPr/>
          </p:nvGraphicFramePr>
          <p:xfrm>
            <a:off x="4241" y="1881"/>
            <a:ext cx="335" cy="292"/>
          </p:xfrm>
          <a:graphic>
            <a:graphicData uri="http://schemas.openxmlformats.org/presentationml/2006/ole">
              <p:oleObj spid="_x0000_s1276012" name="Equation" r:id="rId5" imgW="291960" imgH="253800" progId="Equation.3">
                <p:embed/>
              </p:oleObj>
            </a:graphicData>
          </a:graphic>
        </p:graphicFrame>
        <p:sp>
          <p:nvSpPr>
            <p:cNvPr id="1276039" name="Line 109"/>
            <p:cNvSpPr>
              <a:spLocks noChangeShapeType="1"/>
            </p:cNvSpPr>
            <p:nvPr/>
          </p:nvSpPr>
          <p:spPr bwMode="auto">
            <a:xfrm>
              <a:off x="4603" y="2017"/>
              <a:ext cx="182" cy="0"/>
            </a:xfrm>
            <a:prstGeom prst="line">
              <a:avLst/>
            </a:prstGeom>
            <a:noFill/>
            <a:ln w="9525">
              <a:solidFill>
                <a:srgbClr val="FF0000"/>
              </a:solidFill>
              <a:round/>
              <a:headEnd/>
              <a:tailEnd type="triangle" w="med" len="med"/>
            </a:ln>
          </p:spPr>
          <p:txBody>
            <a:bodyPr/>
            <a:lstStyle/>
            <a:p>
              <a:endParaRPr lang="en-US"/>
            </a:p>
          </p:txBody>
        </p:sp>
        <p:sp>
          <p:nvSpPr>
            <p:cNvPr id="1276040" name="Line 110"/>
            <p:cNvSpPr>
              <a:spLocks noChangeShapeType="1"/>
            </p:cNvSpPr>
            <p:nvPr/>
          </p:nvSpPr>
          <p:spPr bwMode="auto">
            <a:xfrm>
              <a:off x="3651" y="1654"/>
              <a:ext cx="590" cy="317"/>
            </a:xfrm>
            <a:prstGeom prst="line">
              <a:avLst/>
            </a:prstGeom>
            <a:noFill/>
            <a:ln w="9525">
              <a:solidFill>
                <a:srgbClr val="FF0000"/>
              </a:solidFill>
              <a:round/>
              <a:headEnd/>
              <a:tailEnd type="triangle" w="med" len="med"/>
            </a:ln>
          </p:spPr>
          <p:txBody>
            <a:bodyPr/>
            <a:lstStyle/>
            <a:p>
              <a:endParaRPr lang="en-US"/>
            </a:p>
          </p:txBody>
        </p:sp>
        <p:sp>
          <p:nvSpPr>
            <p:cNvPr id="1276041" name="Line 111"/>
            <p:cNvSpPr>
              <a:spLocks noChangeShapeType="1"/>
            </p:cNvSpPr>
            <p:nvPr/>
          </p:nvSpPr>
          <p:spPr bwMode="auto">
            <a:xfrm flipV="1">
              <a:off x="3560" y="2062"/>
              <a:ext cx="681" cy="318"/>
            </a:xfrm>
            <a:prstGeom prst="line">
              <a:avLst/>
            </a:prstGeom>
            <a:noFill/>
            <a:ln w="9525">
              <a:solidFill>
                <a:srgbClr val="FF0000"/>
              </a:solidFill>
              <a:round/>
              <a:headEnd/>
              <a:tailEnd type="triangle" w="med" len="med"/>
            </a:ln>
          </p:spPr>
          <p:txBody>
            <a:bodyPr/>
            <a:lstStyle/>
            <a:p>
              <a:endParaRPr lang="en-US"/>
            </a:p>
          </p:txBody>
        </p:sp>
        <p:sp>
          <p:nvSpPr>
            <p:cNvPr id="1276042" name="Line 112"/>
            <p:cNvSpPr>
              <a:spLocks noChangeShapeType="1"/>
            </p:cNvSpPr>
            <p:nvPr/>
          </p:nvSpPr>
          <p:spPr bwMode="auto">
            <a:xfrm>
              <a:off x="4377" y="1609"/>
              <a:ext cx="0" cy="272"/>
            </a:xfrm>
            <a:prstGeom prst="line">
              <a:avLst/>
            </a:prstGeom>
            <a:noFill/>
            <a:ln w="9525">
              <a:solidFill>
                <a:srgbClr val="FF0000"/>
              </a:solidFill>
              <a:round/>
              <a:headEnd/>
              <a:tailEnd type="triangle" w="med" len="med"/>
            </a:ln>
          </p:spPr>
          <p:txBody>
            <a:bodyPr/>
            <a:lstStyle/>
            <a:p>
              <a:endParaRPr lang="en-US"/>
            </a:p>
          </p:txBody>
        </p:sp>
        <p:sp>
          <p:nvSpPr>
            <p:cNvPr id="1276043" name="Text Box 113"/>
            <p:cNvSpPr txBox="1">
              <a:spLocks noChangeArrowheads="1"/>
            </p:cNvSpPr>
            <p:nvPr/>
          </p:nvSpPr>
          <p:spPr bwMode="auto">
            <a:xfrm>
              <a:off x="4228" y="1330"/>
              <a:ext cx="313" cy="250"/>
            </a:xfrm>
            <a:prstGeom prst="rect">
              <a:avLst/>
            </a:prstGeom>
            <a:noFill/>
            <a:ln w="9525">
              <a:noFill/>
              <a:miter lim="800000"/>
              <a:headEnd/>
              <a:tailEnd/>
            </a:ln>
          </p:spPr>
          <p:txBody>
            <a:bodyPr wrap="none">
              <a:spAutoFit/>
            </a:bodyPr>
            <a:lstStyle/>
            <a:p>
              <a:r>
                <a:rPr lang="en-GB" sz="2000"/>
                <a:t>w</a:t>
              </a:r>
              <a:r>
                <a:rPr lang="en-GB" sz="2000" baseline="-25000"/>
                <a:t>0</a:t>
              </a:r>
              <a:endParaRPr lang="en-US" sz="2000" baseline="-25000"/>
            </a:p>
          </p:txBody>
        </p:sp>
        <p:sp>
          <p:nvSpPr>
            <p:cNvPr id="1276044" name="Text Box 114"/>
            <p:cNvSpPr txBox="1">
              <a:spLocks noChangeArrowheads="1"/>
            </p:cNvSpPr>
            <p:nvPr/>
          </p:nvSpPr>
          <p:spPr bwMode="auto">
            <a:xfrm>
              <a:off x="3878" y="1585"/>
              <a:ext cx="313" cy="250"/>
            </a:xfrm>
            <a:prstGeom prst="rect">
              <a:avLst/>
            </a:prstGeom>
            <a:noFill/>
            <a:ln w="9525">
              <a:noFill/>
              <a:miter lim="800000"/>
              <a:headEnd/>
              <a:tailEnd/>
            </a:ln>
          </p:spPr>
          <p:txBody>
            <a:bodyPr wrap="none">
              <a:spAutoFit/>
            </a:bodyPr>
            <a:lstStyle/>
            <a:p>
              <a:r>
                <a:rPr lang="en-GB" sz="2000"/>
                <a:t>w</a:t>
              </a:r>
              <a:r>
                <a:rPr lang="en-GB" sz="2000" baseline="-25000"/>
                <a:t>1</a:t>
              </a:r>
              <a:endParaRPr lang="en-US" sz="2000" baseline="-25000"/>
            </a:p>
          </p:txBody>
        </p:sp>
        <p:sp>
          <p:nvSpPr>
            <p:cNvPr id="1276045" name="Text Box 115"/>
            <p:cNvSpPr txBox="1">
              <a:spLocks noChangeArrowheads="1"/>
            </p:cNvSpPr>
            <p:nvPr/>
          </p:nvSpPr>
          <p:spPr bwMode="auto">
            <a:xfrm>
              <a:off x="3932" y="2094"/>
              <a:ext cx="313" cy="250"/>
            </a:xfrm>
            <a:prstGeom prst="rect">
              <a:avLst/>
            </a:prstGeom>
            <a:noFill/>
            <a:ln w="9525">
              <a:noFill/>
              <a:miter lim="800000"/>
              <a:headEnd/>
              <a:tailEnd/>
            </a:ln>
          </p:spPr>
          <p:txBody>
            <a:bodyPr wrap="none">
              <a:spAutoFit/>
            </a:bodyPr>
            <a:lstStyle/>
            <a:p>
              <a:r>
                <a:rPr lang="en-GB" sz="2000"/>
                <a:t>w</a:t>
              </a:r>
              <a:r>
                <a:rPr lang="en-GB" sz="2000" baseline="-25000"/>
                <a:t>n</a:t>
              </a:r>
              <a:endParaRPr lang="en-US" sz="2000" baseline="-25000"/>
            </a:p>
          </p:txBody>
        </p:sp>
        <p:sp>
          <p:nvSpPr>
            <p:cNvPr id="1276046" name="Text Box 116"/>
            <p:cNvSpPr txBox="1">
              <a:spLocks noChangeArrowheads="1"/>
            </p:cNvSpPr>
            <p:nvPr/>
          </p:nvSpPr>
          <p:spPr bwMode="auto">
            <a:xfrm>
              <a:off x="3288" y="1550"/>
              <a:ext cx="262" cy="231"/>
            </a:xfrm>
            <a:prstGeom prst="rect">
              <a:avLst/>
            </a:prstGeom>
            <a:noFill/>
            <a:ln w="9525">
              <a:noFill/>
              <a:miter lim="800000"/>
              <a:headEnd/>
              <a:tailEnd/>
            </a:ln>
          </p:spPr>
          <p:txBody>
            <a:bodyPr wrap="none">
              <a:spAutoFit/>
            </a:bodyPr>
            <a:lstStyle/>
            <a:p>
              <a:r>
                <a:rPr lang="en-GB" sz="1800"/>
                <a:t>x</a:t>
              </a:r>
              <a:r>
                <a:rPr lang="en-GB" sz="1800" baseline="-25000"/>
                <a:t>1</a:t>
              </a:r>
              <a:endParaRPr lang="en-US" sz="1800" baseline="-25000"/>
            </a:p>
          </p:txBody>
        </p:sp>
        <p:sp>
          <p:nvSpPr>
            <p:cNvPr id="1276047" name="Text Box 117"/>
            <p:cNvSpPr txBox="1">
              <a:spLocks noChangeArrowheads="1"/>
            </p:cNvSpPr>
            <p:nvPr/>
          </p:nvSpPr>
          <p:spPr bwMode="auto">
            <a:xfrm>
              <a:off x="3295" y="2292"/>
              <a:ext cx="262" cy="231"/>
            </a:xfrm>
            <a:prstGeom prst="rect">
              <a:avLst/>
            </a:prstGeom>
            <a:noFill/>
            <a:ln w="9525">
              <a:noFill/>
              <a:miter lim="800000"/>
              <a:headEnd/>
              <a:tailEnd/>
            </a:ln>
          </p:spPr>
          <p:txBody>
            <a:bodyPr wrap="none">
              <a:spAutoFit/>
            </a:bodyPr>
            <a:lstStyle/>
            <a:p>
              <a:r>
                <a:rPr lang="en-GB" sz="1800"/>
                <a:t>x</a:t>
              </a:r>
              <a:r>
                <a:rPr lang="en-GB" sz="1800" baseline="-25000"/>
                <a:t>n</a:t>
              </a:r>
              <a:endParaRPr lang="en-US" sz="1800" baseline="-25000"/>
            </a:p>
          </p:txBody>
        </p:sp>
        <p:sp>
          <p:nvSpPr>
            <p:cNvPr id="1276048" name="Line 118"/>
            <p:cNvSpPr>
              <a:spLocks noChangeShapeType="1"/>
            </p:cNvSpPr>
            <p:nvPr/>
          </p:nvSpPr>
          <p:spPr bwMode="auto">
            <a:xfrm>
              <a:off x="3424" y="2010"/>
              <a:ext cx="816" cy="0"/>
            </a:xfrm>
            <a:prstGeom prst="line">
              <a:avLst/>
            </a:prstGeom>
            <a:noFill/>
            <a:ln w="9525">
              <a:solidFill>
                <a:srgbClr val="FF0000"/>
              </a:solidFill>
              <a:round/>
              <a:headEnd/>
              <a:tailEnd type="triangle" w="med" len="med"/>
            </a:ln>
          </p:spPr>
          <p:txBody>
            <a:bodyPr/>
            <a:lstStyle/>
            <a:p>
              <a:endParaRPr lang="en-US"/>
            </a:p>
          </p:txBody>
        </p:sp>
        <p:sp>
          <p:nvSpPr>
            <p:cNvPr id="1276049" name="Text Box 119"/>
            <p:cNvSpPr txBox="1">
              <a:spLocks noChangeArrowheads="1"/>
            </p:cNvSpPr>
            <p:nvPr/>
          </p:nvSpPr>
          <p:spPr bwMode="auto">
            <a:xfrm>
              <a:off x="3197" y="1874"/>
              <a:ext cx="262" cy="231"/>
            </a:xfrm>
            <a:prstGeom prst="rect">
              <a:avLst/>
            </a:prstGeom>
            <a:noFill/>
            <a:ln w="9525">
              <a:noFill/>
              <a:miter lim="800000"/>
              <a:headEnd/>
              <a:tailEnd/>
            </a:ln>
          </p:spPr>
          <p:txBody>
            <a:bodyPr wrap="none">
              <a:spAutoFit/>
            </a:bodyPr>
            <a:lstStyle/>
            <a:p>
              <a:r>
                <a:rPr lang="en-GB" sz="1800"/>
                <a:t>x</a:t>
              </a:r>
              <a:r>
                <a:rPr lang="en-GB" sz="1800" baseline="-25000"/>
                <a:t>2</a:t>
              </a:r>
              <a:endParaRPr lang="en-US" sz="1800" baseline="-25000"/>
            </a:p>
          </p:txBody>
        </p:sp>
      </p:grpSp>
      <p:graphicFrame>
        <p:nvGraphicFramePr>
          <p:cNvPr id="1276024" name="Object 120"/>
          <p:cNvGraphicFramePr>
            <a:graphicFrameLocks noChangeAspect="1"/>
          </p:cNvGraphicFramePr>
          <p:nvPr/>
        </p:nvGraphicFramePr>
        <p:xfrm>
          <a:off x="1257300" y="4359275"/>
          <a:ext cx="1560513" cy="441325"/>
        </p:xfrm>
        <a:graphic>
          <a:graphicData uri="http://schemas.openxmlformats.org/presentationml/2006/ole">
            <p:oleObj spid="_x0000_s1276024" name="Equation" r:id="rId6" imgW="1028520" imgH="431640" progId="Equation.3">
              <p:embed/>
            </p:oleObj>
          </a:graphicData>
        </a:graphic>
      </p:graphicFrame>
      <p:graphicFrame>
        <p:nvGraphicFramePr>
          <p:cNvPr id="1276025" name="Object 121"/>
          <p:cNvGraphicFramePr>
            <a:graphicFrameLocks noChangeAspect="1"/>
          </p:cNvGraphicFramePr>
          <p:nvPr/>
        </p:nvGraphicFramePr>
        <p:xfrm>
          <a:off x="1257300" y="4862513"/>
          <a:ext cx="2813050" cy="727075"/>
        </p:xfrm>
        <a:graphic>
          <a:graphicData uri="http://schemas.openxmlformats.org/presentationml/2006/ole">
            <p:oleObj spid="_x0000_s1276025" name="Equation" r:id="rId7" imgW="1854000" imgH="711000" progId="Equation.3">
              <p:embed/>
            </p:oleObj>
          </a:graphicData>
        </a:graphic>
      </p:graphicFrame>
      <p:sp>
        <p:nvSpPr>
          <p:cNvPr id="1276037" name="Text Box 122"/>
          <p:cNvSpPr txBox="1">
            <a:spLocks noChangeArrowheads="1"/>
          </p:cNvSpPr>
          <p:nvPr/>
        </p:nvSpPr>
        <p:spPr bwMode="auto">
          <a:xfrm>
            <a:off x="4262438" y="3149600"/>
            <a:ext cx="319087" cy="366713"/>
          </a:xfrm>
          <a:prstGeom prst="rect">
            <a:avLst/>
          </a:prstGeom>
          <a:noFill/>
          <a:ln w="9525">
            <a:noFill/>
            <a:miter lim="800000"/>
            <a:headEnd/>
            <a:tailEnd/>
          </a:ln>
        </p:spPr>
        <p:txBody>
          <a:bodyPr wrap="none">
            <a:spAutoFit/>
          </a:bodyPr>
          <a:lstStyle/>
          <a:p>
            <a:r>
              <a:rPr lang="en-GB" sz="1800"/>
              <a:t>y</a:t>
            </a:r>
            <a:endParaRPr lang="en-US" sz="1800"/>
          </a:p>
        </p:txBody>
      </p:sp>
      <p:sp>
        <p:nvSpPr>
          <p:cNvPr id="1276038" name="Text Box 123"/>
          <p:cNvSpPr txBox="1">
            <a:spLocks noChangeArrowheads="1"/>
          </p:cNvSpPr>
          <p:nvPr/>
        </p:nvSpPr>
        <p:spPr bwMode="auto">
          <a:xfrm>
            <a:off x="7450138" y="3062288"/>
            <a:ext cx="319087" cy="366712"/>
          </a:xfrm>
          <a:prstGeom prst="rect">
            <a:avLst/>
          </a:prstGeom>
          <a:noFill/>
          <a:ln w="9525">
            <a:noFill/>
            <a:miter lim="800000"/>
            <a:headEnd/>
            <a:tailEnd/>
          </a:ln>
        </p:spPr>
        <p:txBody>
          <a:bodyPr wrap="none">
            <a:spAutoFit/>
          </a:bodyPr>
          <a:lstStyle/>
          <a:p>
            <a:r>
              <a:rPr lang="en-GB" sz="1800"/>
              <a:t>y</a:t>
            </a:r>
            <a:endParaRPr lang="en-US" sz="1800"/>
          </a:p>
        </p:txBody>
      </p:sp>
      <p:graphicFrame>
        <p:nvGraphicFramePr>
          <p:cNvPr id="1276028" name="Object 124"/>
          <p:cNvGraphicFramePr>
            <a:graphicFrameLocks noChangeAspect="1"/>
          </p:cNvGraphicFramePr>
          <p:nvPr/>
        </p:nvGraphicFramePr>
        <p:xfrm>
          <a:off x="5507038" y="4646613"/>
          <a:ext cx="2736850" cy="774700"/>
        </p:xfrm>
        <a:graphic>
          <a:graphicData uri="http://schemas.openxmlformats.org/presentationml/2006/ole">
            <p:oleObj spid="_x0000_s1276028" name="Equation" r:id="rId8" imgW="1028520" imgH="431640" progId="Equation.3">
              <p:embed/>
            </p:oleObj>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3250" name="Rectangle 2"/>
          <p:cNvSpPr>
            <a:spLocks noGrp="1" noChangeArrowheads="1"/>
          </p:cNvSpPr>
          <p:nvPr>
            <p:ph type="title"/>
          </p:nvPr>
        </p:nvSpPr>
        <p:spPr/>
        <p:txBody>
          <a:bodyPr rtlCol="0">
            <a:normAutofit fontScale="90000"/>
          </a:bodyPr>
          <a:lstStyle/>
          <a:p>
            <a:pPr fontAlgn="auto">
              <a:spcAft>
                <a:spcPts val="0"/>
              </a:spcAft>
              <a:defRPr/>
            </a:pPr>
            <a:r>
              <a:rPr lang="en-GB"/>
              <a:t>Learning Hidden Layer Representation</a:t>
            </a:r>
            <a:endParaRPr lang="en-US"/>
          </a:p>
        </p:txBody>
      </p:sp>
      <p:sp>
        <p:nvSpPr>
          <p:cNvPr id="2" name="Rectangle 3"/>
          <p:cNvSpPr>
            <a:spLocks noGrp="1" noChangeArrowheads="1"/>
          </p:cNvSpPr>
          <p:nvPr>
            <p:ph idx="1"/>
          </p:nvPr>
        </p:nvSpPr>
        <p:spPr>
          <a:xfrm>
            <a:off x="684213" y="1341438"/>
            <a:ext cx="7775575" cy="4649787"/>
          </a:xfrm>
        </p:spPr>
        <p:txBody>
          <a:bodyPr/>
          <a:lstStyle/>
          <a:p>
            <a:pPr marL="457200" indent="-457200">
              <a:tabLst>
                <a:tab pos="88900" algn="l"/>
              </a:tabLst>
            </a:pPr>
            <a:endParaRPr lang="en-US" sz="1600" smtClean="0"/>
          </a:p>
        </p:txBody>
      </p:sp>
      <p:sp>
        <p:nvSpPr>
          <p:cNvPr id="8" name="Date Placeholder 3"/>
          <p:cNvSpPr>
            <a:spLocks noGrp="1"/>
          </p:cNvSpPr>
          <p:nvPr>
            <p:ph type="dt" sz="quarter" idx="10"/>
          </p:nvPr>
        </p:nvSpPr>
        <p:spPr/>
        <p:txBody>
          <a:bodyPr/>
          <a:lstStyle/>
          <a:p>
            <a:pPr>
              <a:defRPr/>
            </a:pPr>
            <a:endParaRPr lang="en-GB"/>
          </a:p>
        </p:txBody>
      </p:sp>
      <p:sp>
        <p:nvSpPr>
          <p:cNvPr id="9"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10" name="Slide Number Placeholder 5"/>
          <p:cNvSpPr>
            <a:spLocks noGrp="1"/>
          </p:cNvSpPr>
          <p:nvPr>
            <p:ph type="sldNum" sz="quarter" idx="12"/>
          </p:nvPr>
        </p:nvSpPr>
        <p:spPr/>
        <p:txBody>
          <a:bodyPr/>
          <a:lstStyle/>
          <a:p>
            <a:pPr>
              <a:defRPr/>
            </a:pPr>
            <a:endParaRPr lang="en-GB"/>
          </a:p>
          <a:p>
            <a:pPr>
              <a:defRPr/>
            </a:pPr>
            <a:fld id="{0181A8BF-E875-47D5-9A25-89226F8CBF03}" type="slidenum">
              <a:rPr lang="en-GB"/>
              <a:pPr>
                <a:defRPr/>
              </a:pPr>
              <a:t>20</a:t>
            </a:fld>
            <a:endParaRPr lang="en-GB"/>
          </a:p>
        </p:txBody>
      </p:sp>
      <p:sp>
        <p:nvSpPr>
          <p:cNvPr id="1333254"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pic>
        <p:nvPicPr>
          <p:cNvPr id="1333255" name="Picture 5"/>
          <p:cNvPicPr>
            <a:picLocks noChangeAspect="1" noChangeArrowheads="1"/>
          </p:cNvPicPr>
          <p:nvPr/>
        </p:nvPicPr>
        <p:blipFill>
          <a:blip r:embed="rId3"/>
          <a:srcRect/>
          <a:stretch>
            <a:fillRect/>
          </a:stretch>
        </p:blipFill>
        <p:spPr bwMode="auto">
          <a:xfrm>
            <a:off x="1547813" y="1916113"/>
            <a:ext cx="1647825" cy="2085975"/>
          </a:xfrm>
          <a:prstGeom prst="rect">
            <a:avLst/>
          </a:prstGeom>
          <a:noFill/>
          <a:ln w="9525">
            <a:noFill/>
            <a:miter lim="800000"/>
            <a:headEnd/>
            <a:tailEnd/>
          </a:ln>
        </p:spPr>
      </p:pic>
      <p:pic>
        <p:nvPicPr>
          <p:cNvPr id="1333256" name="Picture 6"/>
          <p:cNvPicPr>
            <a:picLocks noChangeAspect="1" noChangeArrowheads="1"/>
          </p:cNvPicPr>
          <p:nvPr/>
        </p:nvPicPr>
        <p:blipFill>
          <a:blip r:embed="rId4"/>
          <a:srcRect/>
          <a:stretch>
            <a:fillRect/>
          </a:stretch>
        </p:blipFill>
        <p:spPr bwMode="auto">
          <a:xfrm>
            <a:off x="4427538" y="1412875"/>
            <a:ext cx="3114675" cy="3171825"/>
          </a:xfrm>
          <a:prstGeom prst="rect">
            <a:avLst/>
          </a:prstGeom>
          <a:noFill/>
          <a:ln w="9525">
            <a:noFill/>
            <a:miter lim="800000"/>
            <a:headEnd/>
            <a:tailEnd/>
          </a:ln>
        </p:spPr>
      </p:pic>
      <p:sp>
        <p:nvSpPr>
          <p:cNvPr id="1333257" name="Text Box 7"/>
          <p:cNvSpPr txBox="1">
            <a:spLocks noChangeArrowheads="1"/>
          </p:cNvSpPr>
          <p:nvPr/>
        </p:nvSpPr>
        <p:spPr bwMode="auto">
          <a:xfrm>
            <a:off x="1308100" y="4879975"/>
            <a:ext cx="3335338" cy="457200"/>
          </a:xfrm>
          <a:prstGeom prst="rect">
            <a:avLst/>
          </a:prstGeom>
          <a:noFill/>
          <a:ln w="9525">
            <a:noFill/>
            <a:miter lim="800000"/>
            <a:headEnd/>
            <a:tailEnd/>
          </a:ln>
        </p:spPr>
        <p:txBody>
          <a:bodyPr wrap="none">
            <a:spAutoFit/>
          </a:bodyPr>
          <a:lstStyle/>
          <a:p>
            <a:r>
              <a:rPr lang="en-US"/>
              <a:t>Can this be learned?</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5298" name="Rectangle 2"/>
          <p:cNvSpPr>
            <a:spLocks noGrp="1" noChangeArrowheads="1"/>
          </p:cNvSpPr>
          <p:nvPr>
            <p:ph type="title"/>
          </p:nvPr>
        </p:nvSpPr>
        <p:spPr/>
        <p:txBody>
          <a:bodyPr rtlCol="0">
            <a:normAutofit fontScale="90000"/>
          </a:bodyPr>
          <a:lstStyle/>
          <a:p>
            <a:pPr fontAlgn="auto">
              <a:spcAft>
                <a:spcPts val="0"/>
              </a:spcAft>
              <a:defRPr/>
            </a:pPr>
            <a:r>
              <a:rPr lang="en-GB"/>
              <a:t>Learning Hidden Layer Representation</a:t>
            </a:r>
            <a:endParaRPr lang="en-US"/>
          </a:p>
        </p:txBody>
      </p:sp>
      <p:sp>
        <p:nvSpPr>
          <p:cNvPr id="2" name="Rectangle 3"/>
          <p:cNvSpPr>
            <a:spLocks noGrp="1" noChangeArrowheads="1"/>
          </p:cNvSpPr>
          <p:nvPr>
            <p:ph idx="1"/>
          </p:nvPr>
        </p:nvSpPr>
        <p:spPr>
          <a:xfrm>
            <a:off x="684213" y="1341438"/>
            <a:ext cx="7775575" cy="4649787"/>
          </a:xfrm>
        </p:spPr>
        <p:txBody>
          <a:bodyPr/>
          <a:lstStyle/>
          <a:p>
            <a:pPr marL="457200" indent="-457200">
              <a:tabLst>
                <a:tab pos="88900" algn="l"/>
              </a:tabLst>
            </a:pPr>
            <a:endParaRPr lang="en-US" sz="1600" smtClean="0"/>
          </a:p>
        </p:txBody>
      </p:sp>
      <p:sp>
        <p:nvSpPr>
          <p:cNvPr id="8" name="Date Placeholder 3"/>
          <p:cNvSpPr>
            <a:spLocks noGrp="1"/>
          </p:cNvSpPr>
          <p:nvPr>
            <p:ph type="dt" sz="quarter" idx="10"/>
          </p:nvPr>
        </p:nvSpPr>
        <p:spPr/>
        <p:txBody>
          <a:bodyPr/>
          <a:lstStyle/>
          <a:p>
            <a:pPr>
              <a:defRPr/>
            </a:pPr>
            <a:endParaRPr lang="en-GB"/>
          </a:p>
        </p:txBody>
      </p:sp>
      <p:sp>
        <p:nvSpPr>
          <p:cNvPr id="9"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10" name="Slide Number Placeholder 5"/>
          <p:cNvSpPr>
            <a:spLocks noGrp="1"/>
          </p:cNvSpPr>
          <p:nvPr>
            <p:ph type="sldNum" sz="quarter" idx="12"/>
          </p:nvPr>
        </p:nvSpPr>
        <p:spPr/>
        <p:txBody>
          <a:bodyPr/>
          <a:lstStyle/>
          <a:p>
            <a:pPr>
              <a:defRPr/>
            </a:pPr>
            <a:endParaRPr lang="en-GB"/>
          </a:p>
          <a:p>
            <a:pPr>
              <a:defRPr/>
            </a:pPr>
            <a:fld id="{A3FE06A5-DBAC-49B4-8DA7-FF36787D76B5}" type="slidenum">
              <a:rPr lang="en-GB"/>
              <a:pPr>
                <a:defRPr/>
              </a:pPr>
              <a:t>21</a:t>
            </a:fld>
            <a:endParaRPr lang="en-GB"/>
          </a:p>
        </p:txBody>
      </p:sp>
      <p:sp>
        <p:nvSpPr>
          <p:cNvPr id="1335302"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pic>
        <p:nvPicPr>
          <p:cNvPr id="1335303" name="Picture 5"/>
          <p:cNvPicPr>
            <a:picLocks noChangeAspect="1" noChangeArrowheads="1"/>
          </p:cNvPicPr>
          <p:nvPr/>
        </p:nvPicPr>
        <p:blipFill>
          <a:blip r:embed="rId3"/>
          <a:srcRect/>
          <a:stretch>
            <a:fillRect/>
          </a:stretch>
        </p:blipFill>
        <p:spPr bwMode="auto">
          <a:xfrm>
            <a:off x="827088" y="1700213"/>
            <a:ext cx="1647825" cy="2085975"/>
          </a:xfrm>
          <a:prstGeom prst="rect">
            <a:avLst/>
          </a:prstGeom>
          <a:noFill/>
          <a:ln w="9525">
            <a:noFill/>
            <a:miter lim="800000"/>
            <a:headEnd/>
            <a:tailEnd/>
          </a:ln>
        </p:spPr>
      </p:pic>
      <p:sp>
        <p:nvSpPr>
          <p:cNvPr id="1335304" name="Text Box 7"/>
          <p:cNvSpPr txBox="1">
            <a:spLocks noChangeArrowheads="1"/>
          </p:cNvSpPr>
          <p:nvPr/>
        </p:nvSpPr>
        <p:spPr bwMode="auto">
          <a:xfrm>
            <a:off x="2771775" y="5135563"/>
            <a:ext cx="4819650" cy="396875"/>
          </a:xfrm>
          <a:prstGeom prst="rect">
            <a:avLst/>
          </a:prstGeom>
          <a:noFill/>
          <a:ln w="9525">
            <a:noFill/>
            <a:miter lim="800000"/>
            <a:headEnd/>
            <a:tailEnd/>
          </a:ln>
        </p:spPr>
        <p:txBody>
          <a:bodyPr wrap="none">
            <a:spAutoFit/>
          </a:bodyPr>
          <a:lstStyle/>
          <a:p>
            <a:r>
              <a:rPr lang="en-US" sz="2000"/>
              <a:t>Learned hidden layer representation</a:t>
            </a:r>
          </a:p>
        </p:txBody>
      </p:sp>
      <p:pic>
        <p:nvPicPr>
          <p:cNvPr id="1335305" name="Picture 8"/>
          <p:cNvPicPr>
            <a:picLocks noChangeAspect="1" noChangeArrowheads="1"/>
          </p:cNvPicPr>
          <p:nvPr/>
        </p:nvPicPr>
        <p:blipFill>
          <a:blip r:embed="rId4"/>
          <a:srcRect/>
          <a:stretch>
            <a:fillRect/>
          </a:stretch>
        </p:blipFill>
        <p:spPr bwMode="auto">
          <a:xfrm>
            <a:off x="2771775" y="1557338"/>
            <a:ext cx="5200650" cy="3533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7346" name="Rectangle 2"/>
          <p:cNvSpPr>
            <a:spLocks noGrp="1" noChangeArrowheads="1"/>
          </p:cNvSpPr>
          <p:nvPr>
            <p:ph type="title"/>
          </p:nvPr>
        </p:nvSpPr>
        <p:spPr/>
        <p:txBody>
          <a:bodyPr rtlCol="0">
            <a:normAutofit fontScale="90000"/>
          </a:bodyPr>
          <a:lstStyle/>
          <a:p>
            <a:pPr fontAlgn="auto">
              <a:spcAft>
                <a:spcPts val="0"/>
              </a:spcAft>
              <a:defRPr/>
            </a:pPr>
            <a:r>
              <a:rPr lang="en-GB"/>
              <a:t>Learning Hidden Layer Representation</a:t>
            </a:r>
            <a:endParaRPr lang="en-US"/>
          </a:p>
        </p:txBody>
      </p:sp>
      <p:sp>
        <p:nvSpPr>
          <p:cNvPr id="2"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GB" sz="1600" smtClean="0"/>
              <a:t>Training</a:t>
            </a:r>
          </a:p>
        </p:txBody>
      </p:sp>
      <p:sp>
        <p:nvSpPr>
          <p:cNvPr id="8" name="Date Placeholder 3"/>
          <p:cNvSpPr>
            <a:spLocks noGrp="1"/>
          </p:cNvSpPr>
          <p:nvPr>
            <p:ph type="dt" sz="quarter" idx="10"/>
          </p:nvPr>
        </p:nvSpPr>
        <p:spPr/>
        <p:txBody>
          <a:bodyPr/>
          <a:lstStyle/>
          <a:p>
            <a:pPr>
              <a:defRPr/>
            </a:pPr>
            <a:endParaRPr lang="en-GB"/>
          </a:p>
        </p:txBody>
      </p:sp>
      <p:sp>
        <p:nvSpPr>
          <p:cNvPr id="9"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10" name="Slide Number Placeholder 5"/>
          <p:cNvSpPr>
            <a:spLocks noGrp="1"/>
          </p:cNvSpPr>
          <p:nvPr>
            <p:ph type="sldNum" sz="quarter" idx="12"/>
          </p:nvPr>
        </p:nvSpPr>
        <p:spPr/>
        <p:txBody>
          <a:bodyPr/>
          <a:lstStyle/>
          <a:p>
            <a:pPr>
              <a:defRPr/>
            </a:pPr>
            <a:endParaRPr lang="en-GB"/>
          </a:p>
          <a:p>
            <a:pPr>
              <a:defRPr/>
            </a:pPr>
            <a:fld id="{E282253B-DB17-4FAA-803A-DD419B47AC9E}" type="slidenum">
              <a:rPr lang="en-GB"/>
              <a:pPr>
                <a:defRPr/>
              </a:pPr>
              <a:t>22</a:t>
            </a:fld>
            <a:endParaRPr lang="en-GB"/>
          </a:p>
        </p:txBody>
      </p:sp>
      <p:sp>
        <p:nvSpPr>
          <p:cNvPr id="1337350"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pic>
        <p:nvPicPr>
          <p:cNvPr id="1337351" name="Picture 5"/>
          <p:cNvPicPr>
            <a:picLocks noChangeAspect="1" noChangeArrowheads="1"/>
          </p:cNvPicPr>
          <p:nvPr/>
        </p:nvPicPr>
        <p:blipFill>
          <a:blip r:embed="rId3"/>
          <a:srcRect/>
          <a:stretch>
            <a:fillRect/>
          </a:stretch>
        </p:blipFill>
        <p:spPr bwMode="auto">
          <a:xfrm>
            <a:off x="6732588" y="1773238"/>
            <a:ext cx="1647825" cy="2085975"/>
          </a:xfrm>
          <a:prstGeom prst="rect">
            <a:avLst/>
          </a:prstGeom>
          <a:noFill/>
          <a:ln w="9525">
            <a:noFill/>
            <a:miter lim="800000"/>
            <a:headEnd/>
            <a:tailEnd/>
          </a:ln>
        </p:spPr>
      </p:pic>
      <p:sp>
        <p:nvSpPr>
          <p:cNvPr id="1337352" name="Text Box 6"/>
          <p:cNvSpPr txBox="1">
            <a:spLocks noChangeArrowheads="1"/>
          </p:cNvSpPr>
          <p:nvPr/>
        </p:nvSpPr>
        <p:spPr bwMode="auto">
          <a:xfrm>
            <a:off x="971550" y="5399088"/>
            <a:ext cx="7345363" cy="641350"/>
          </a:xfrm>
          <a:prstGeom prst="rect">
            <a:avLst/>
          </a:prstGeom>
          <a:noFill/>
          <a:ln w="9525">
            <a:noFill/>
            <a:miter lim="800000"/>
            <a:headEnd/>
            <a:tailEnd/>
          </a:ln>
        </p:spPr>
        <p:txBody>
          <a:bodyPr>
            <a:spAutoFit/>
          </a:bodyPr>
          <a:lstStyle/>
          <a:p>
            <a:r>
              <a:rPr lang="en-US" sz="1800"/>
              <a:t>The evolving sum of squared errors for each of the eight output units </a:t>
            </a:r>
          </a:p>
        </p:txBody>
      </p:sp>
      <p:pic>
        <p:nvPicPr>
          <p:cNvPr id="1337353" name="Picture 8"/>
          <p:cNvPicPr>
            <a:picLocks noChangeAspect="1" noChangeArrowheads="1"/>
          </p:cNvPicPr>
          <p:nvPr/>
        </p:nvPicPr>
        <p:blipFill>
          <a:blip r:embed="rId4"/>
          <a:srcRect/>
          <a:stretch>
            <a:fillRect/>
          </a:stretch>
        </p:blipFill>
        <p:spPr bwMode="auto">
          <a:xfrm>
            <a:off x="827088" y="1700213"/>
            <a:ext cx="5832475" cy="3576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9394" name="Rectangle 2"/>
          <p:cNvSpPr>
            <a:spLocks noGrp="1" noChangeArrowheads="1"/>
          </p:cNvSpPr>
          <p:nvPr>
            <p:ph type="title"/>
          </p:nvPr>
        </p:nvSpPr>
        <p:spPr/>
        <p:txBody>
          <a:bodyPr rtlCol="0">
            <a:normAutofit fontScale="90000"/>
          </a:bodyPr>
          <a:lstStyle/>
          <a:p>
            <a:pPr fontAlgn="auto">
              <a:spcAft>
                <a:spcPts val="0"/>
              </a:spcAft>
              <a:defRPr/>
            </a:pPr>
            <a:r>
              <a:rPr lang="en-GB"/>
              <a:t>Learning Hidden Layer Representation</a:t>
            </a:r>
            <a:endParaRPr lang="en-US"/>
          </a:p>
        </p:txBody>
      </p:sp>
      <p:sp>
        <p:nvSpPr>
          <p:cNvPr id="2"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GB" sz="1600" smtClean="0"/>
              <a:t>Training</a:t>
            </a:r>
          </a:p>
        </p:txBody>
      </p:sp>
      <p:sp>
        <p:nvSpPr>
          <p:cNvPr id="8" name="Date Placeholder 3"/>
          <p:cNvSpPr>
            <a:spLocks noGrp="1"/>
          </p:cNvSpPr>
          <p:nvPr>
            <p:ph type="dt" sz="quarter" idx="10"/>
          </p:nvPr>
        </p:nvSpPr>
        <p:spPr/>
        <p:txBody>
          <a:bodyPr/>
          <a:lstStyle/>
          <a:p>
            <a:pPr>
              <a:defRPr/>
            </a:pPr>
            <a:endParaRPr lang="en-GB"/>
          </a:p>
        </p:txBody>
      </p:sp>
      <p:sp>
        <p:nvSpPr>
          <p:cNvPr id="9"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10" name="Slide Number Placeholder 5"/>
          <p:cNvSpPr>
            <a:spLocks noGrp="1"/>
          </p:cNvSpPr>
          <p:nvPr>
            <p:ph type="sldNum" sz="quarter" idx="12"/>
          </p:nvPr>
        </p:nvSpPr>
        <p:spPr/>
        <p:txBody>
          <a:bodyPr/>
          <a:lstStyle/>
          <a:p>
            <a:pPr>
              <a:defRPr/>
            </a:pPr>
            <a:endParaRPr lang="en-GB"/>
          </a:p>
          <a:p>
            <a:pPr>
              <a:defRPr/>
            </a:pPr>
            <a:fld id="{BC2C41AD-02ED-44C3-BD81-00CA9F5F4F32}" type="slidenum">
              <a:rPr lang="en-GB"/>
              <a:pPr>
                <a:defRPr/>
              </a:pPr>
              <a:t>23</a:t>
            </a:fld>
            <a:endParaRPr lang="en-GB"/>
          </a:p>
        </p:txBody>
      </p:sp>
      <p:sp>
        <p:nvSpPr>
          <p:cNvPr id="1339398"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pic>
        <p:nvPicPr>
          <p:cNvPr id="1339399" name="Picture 5"/>
          <p:cNvPicPr>
            <a:picLocks noChangeAspect="1" noChangeArrowheads="1"/>
          </p:cNvPicPr>
          <p:nvPr/>
        </p:nvPicPr>
        <p:blipFill>
          <a:blip r:embed="rId3"/>
          <a:srcRect/>
          <a:stretch>
            <a:fillRect/>
          </a:stretch>
        </p:blipFill>
        <p:spPr bwMode="auto">
          <a:xfrm>
            <a:off x="6732588" y="1773238"/>
            <a:ext cx="1647825" cy="2085975"/>
          </a:xfrm>
          <a:prstGeom prst="rect">
            <a:avLst/>
          </a:prstGeom>
          <a:noFill/>
          <a:ln w="9525">
            <a:noFill/>
            <a:miter lim="800000"/>
            <a:headEnd/>
            <a:tailEnd/>
          </a:ln>
        </p:spPr>
      </p:pic>
      <p:sp>
        <p:nvSpPr>
          <p:cNvPr id="1339400" name="Text Box 6"/>
          <p:cNvSpPr txBox="1">
            <a:spLocks noChangeArrowheads="1"/>
          </p:cNvSpPr>
          <p:nvPr/>
        </p:nvSpPr>
        <p:spPr bwMode="auto">
          <a:xfrm>
            <a:off x="971550" y="5399088"/>
            <a:ext cx="7345363" cy="641350"/>
          </a:xfrm>
          <a:prstGeom prst="rect">
            <a:avLst/>
          </a:prstGeom>
          <a:noFill/>
          <a:ln w="9525">
            <a:noFill/>
            <a:miter lim="800000"/>
            <a:headEnd/>
            <a:tailEnd/>
          </a:ln>
        </p:spPr>
        <p:txBody>
          <a:bodyPr>
            <a:spAutoFit/>
          </a:bodyPr>
          <a:lstStyle/>
          <a:p>
            <a:r>
              <a:rPr lang="en-US" sz="1800"/>
              <a:t>The evolving hidden layer representation for the input “01000000” </a:t>
            </a:r>
          </a:p>
        </p:txBody>
      </p:sp>
      <p:pic>
        <p:nvPicPr>
          <p:cNvPr id="1339401" name="Picture 8"/>
          <p:cNvPicPr>
            <a:picLocks noChangeAspect="1" noChangeArrowheads="1"/>
          </p:cNvPicPr>
          <p:nvPr/>
        </p:nvPicPr>
        <p:blipFill>
          <a:blip r:embed="rId4"/>
          <a:srcRect/>
          <a:stretch>
            <a:fillRect/>
          </a:stretch>
        </p:blipFill>
        <p:spPr bwMode="auto">
          <a:xfrm>
            <a:off x="971550" y="1704975"/>
            <a:ext cx="5838825" cy="3448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41" name="Rectangle 2"/>
          <p:cNvSpPr>
            <a:spLocks noGrp="1" noChangeArrowheads="1"/>
          </p:cNvSpPr>
          <p:nvPr>
            <p:ph type="title"/>
          </p:nvPr>
        </p:nvSpPr>
        <p:spPr/>
        <p:txBody>
          <a:bodyPr/>
          <a:lstStyle/>
          <a:p>
            <a:r>
              <a:rPr lang="en-GB" smtClean="0"/>
              <a:t>Expressive Capabilities</a:t>
            </a:r>
            <a:endParaRPr lang="en-US" smtClean="0"/>
          </a:p>
        </p:txBody>
      </p:sp>
      <p:sp>
        <p:nvSpPr>
          <p:cNvPr id="1341442" name="Rectangle 3"/>
          <p:cNvSpPr>
            <a:spLocks noGrp="1" noChangeArrowheads="1"/>
          </p:cNvSpPr>
          <p:nvPr>
            <p:ph idx="1"/>
          </p:nvPr>
        </p:nvSpPr>
        <p:spPr>
          <a:xfrm>
            <a:off x="684213" y="1341438"/>
            <a:ext cx="7775575" cy="4649787"/>
          </a:xfrm>
        </p:spPr>
        <p:txBody>
          <a:bodyPr/>
          <a:lstStyle/>
          <a:p>
            <a:pPr marL="457200" indent="-457200">
              <a:tabLst>
                <a:tab pos="88900" algn="l"/>
              </a:tabLst>
            </a:pPr>
            <a:endParaRPr lang="en-US" sz="1600" smtClean="0"/>
          </a:p>
        </p:txBody>
      </p:sp>
      <p:sp>
        <p:nvSpPr>
          <p:cNvPr id="6" name="Date Placeholder 3"/>
          <p:cNvSpPr>
            <a:spLocks noGrp="1"/>
          </p:cNvSpPr>
          <p:nvPr>
            <p:ph type="dt" sz="quarter" idx="10"/>
          </p:nvPr>
        </p:nvSpPr>
        <p:spPr/>
        <p:txBody>
          <a:bodyPr/>
          <a:lstStyle/>
          <a:p>
            <a:pPr>
              <a:defRPr/>
            </a:pPr>
            <a:endParaRPr lang="en-GB"/>
          </a:p>
        </p:txBody>
      </p:sp>
      <p:sp>
        <p:nvSpPr>
          <p:cNvPr id="7"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8" name="Slide Number Placeholder 5"/>
          <p:cNvSpPr>
            <a:spLocks noGrp="1"/>
          </p:cNvSpPr>
          <p:nvPr>
            <p:ph type="sldNum" sz="quarter" idx="12"/>
          </p:nvPr>
        </p:nvSpPr>
        <p:spPr/>
        <p:txBody>
          <a:bodyPr/>
          <a:lstStyle/>
          <a:p>
            <a:pPr>
              <a:defRPr/>
            </a:pPr>
            <a:endParaRPr lang="en-GB"/>
          </a:p>
          <a:p>
            <a:pPr>
              <a:defRPr/>
            </a:pPr>
            <a:fld id="{98159C97-EE21-44C5-B14A-9C344B115382}" type="slidenum">
              <a:rPr lang="en-GB"/>
              <a:pPr>
                <a:defRPr/>
              </a:pPr>
              <a:t>24</a:t>
            </a:fld>
            <a:endParaRPr lang="en-GB"/>
          </a:p>
        </p:txBody>
      </p:sp>
      <p:sp>
        <p:nvSpPr>
          <p:cNvPr id="1341446"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pic>
        <p:nvPicPr>
          <p:cNvPr id="1341447" name="Picture 8"/>
          <p:cNvPicPr>
            <a:picLocks noChangeAspect="1" noChangeArrowheads="1"/>
          </p:cNvPicPr>
          <p:nvPr/>
        </p:nvPicPr>
        <p:blipFill>
          <a:blip r:embed="rId3"/>
          <a:srcRect/>
          <a:stretch>
            <a:fillRect/>
          </a:stretch>
        </p:blipFill>
        <p:spPr bwMode="auto">
          <a:xfrm>
            <a:off x="1258888" y="1412875"/>
            <a:ext cx="5400675" cy="4400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3489" name="Rectangle 2"/>
          <p:cNvSpPr>
            <a:spLocks noGrp="1" noChangeArrowheads="1"/>
          </p:cNvSpPr>
          <p:nvPr>
            <p:ph type="title"/>
          </p:nvPr>
        </p:nvSpPr>
        <p:spPr/>
        <p:txBody>
          <a:bodyPr/>
          <a:lstStyle/>
          <a:p>
            <a:r>
              <a:rPr lang="en-GB" sz="2800" smtClean="0"/>
              <a:t>Generalization, Overfitting and Stopping Criterion</a:t>
            </a:r>
            <a:endParaRPr lang="en-US" sz="2800" smtClean="0"/>
          </a:p>
        </p:txBody>
      </p:sp>
      <p:sp>
        <p:nvSpPr>
          <p:cNvPr id="1343490"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GB" sz="2000" smtClean="0"/>
              <a:t>What is the appropriate condition for stopping weight update loop?</a:t>
            </a:r>
          </a:p>
          <a:p>
            <a:pPr marL="457200" indent="-457200">
              <a:tabLst>
                <a:tab pos="88900" algn="l"/>
              </a:tabLst>
            </a:pPr>
            <a:endParaRPr lang="en-GB" sz="2000" smtClean="0"/>
          </a:p>
          <a:p>
            <a:pPr marL="838200" lvl="1" indent="-381000">
              <a:tabLst>
                <a:tab pos="88900" algn="l"/>
              </a:tabLst>
            </a:pPr>
            <a:r>
              <a:rPr lang="en-GB" sz="1800" smtClean="0"/>
              <a:t>Continue until the error E falls below some predefined value</a:t>
            </a:r>
          </a:p>
          <a:p>
            <a:pPr marL="838200" lvl="1" indent="-381000">
              <a:tabLst>
                <a:tab pos="88900" algn="l"/>
              </a:tabLst>
            </a:pPr>
            <a:endParaRPr lang="en-GB" sz="1800" smtClean="0"/>
          </a:p>
          <a:p>
            <a:pPr marL="1257300" lvl="2" indent="-342900">
              <a:tabLst>
                <a:tab pos="88900" algn="l"/>
              </a:tabLst>
            </a:pPr>
            <a:r>
              <a:rPr lang="en-GB" sz="1600" smtClean="0"/>
              <a:t>Not a very good idea – Back-propagation is susceptible to overfitting the training example at the cost of decreasing generalization accuracy over other unseen examples </a:t>
            </a:r>
          </a:p>
        </p:txBody>
      </p:sp>
      <p:sp>
        <p:nvSpPr>
          <p:cNvPr id="5" name="Date Placeholder 3"/>
          <p:cNvSpPr>
            <a:spLocks noGrp="1"/>
          </p:cNvSpPr>
          <p:nvPr>
            <p:ph type="dt" sz="quarter" idx="10"/>
          </p:nvPr>
        </p:nvSpPr>
        <p:spPr/>
        <p:txBody>
          <a:bodyPr/>
          <a:lstStyle/>
          <a:p>
            <a:pPr>
              <a:defRPr/>
            </a:pPr>
            <a:endParaRPr lang="en-GB"/>
          </a:p>
        </p:txBody>
      </p:sp>
      <p:sp>
        <p:nvSpPr>
          <p:cNvPr id="6"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7" name="Slide Number Placeholder 5"/>
          <p:cNvSpPr>
            <a:spLocks noGrp="1"/>
          </p:cNvSpPr>
          <p:nvPr>
            <p:ph type="sldNum" sz="quarter" idx="12"/>
          </p:nvPr>
        </p:nvSpPr>
        <p:spPr/>
        <p:txBody>
          <a:bodyPr/>
          <a:lstStyle/>
          <a:p>
            <a:pPr>
              <a:defRPr/>
            </a:pPr>
            <a:endParaRPr lang="en-GB"/>
          </a:p>
          <a:p>
            <a:pPr>
              <a:defRPr/>
            </a:pPr>
            <a:fld id="{EA03EF75-5084-41F4-9B17-A86BA6DB7CFA}" type="slidenum">
              <a:rPr lang="en-GB"/>
              <a:pPr>
                <a:defRPr/>
              </a:pPr>
              <a:t>25</a:t>
            </a:fld>
            <a:endParaRPr lang="en-GB"/>
          </a:p>
        </p:txBody>
      </p:sp>
      <p:sp>
        <p:nvSpPr>
          <p:cNvPr id="1343494"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5537" name="Rectangle 2"/>
          <p:cNvSpPr>
            <a:spLocks noGrp="1" noChangeArrowheads="1"/>
          </p:cNvSpPr>
          <p:nvPr>
            <p:ph type="title"/>
          </p:nvPr>
        </p:nvSpPr>
        <p:spPr/>
        <p:txBody>
          <a:bodyPr/>
          <a:lstStyle/>
          <a:p>
            <a:r>
              <a:rPr lang="en-GB" sz="2800" smtClean="0"/>
              <a:t>Generalization, Overfitting and Stopping Criterion</a:t>
            </a:r>
            <a:endParaRPr lang="en-US" sz="2800" smtClean="0"/>
          </a:p>
        </p:txBody>
      </p:sp>
      <p:sp>
        <p:nvSpPr>
          <p:cNvPr id="1345538" name="Rectangle 3"/>
          <p:cNvSpPr>
            <a:spLocks noGrp="1" noChangeArrowheads="1"/>
          </p:cNvSpPr>
          <p:nvPr>
            <p:ph idx="1"/>
          </p:nvPr>
        </p:nvSpPr>
        <p:spPr>
          <a:xfrm>
            <a:off x="684213" y="1341438"/>
            <a:ext cx="7775575" cy="4649787"/>
          </a:xfrm>
        </p:spPr>
        <p:txBody>
          <a:bodyPr/>
          <a:lstStyle/>
          <a:p>
            <a:pPr marL="457200" indent="-457200">
              <a:tabLst>
                <a:tab pos="88900" algn="l"/>
              </a:tabLst>
            </a:pPr>
            <a:endParaRPr lang="en-US" sz="1800" smtClean="0"/>
          </a:p>
        </p:txBody>
      </p:sp>
      <p:sp>
        <p:nvSpPr>
          <p:cNvPr id="9" name="Date Placeholder 3"/>
          <p:cNvSpPr>
            <a:spLocks noGrp="1"/>
          </p:cNvSpPr>
          <p:nvPr>
            <p:ph type="dt" sz="quarter" idx="10"/>
          </p:nvPr>
        </p:nvSpPr>
        <p:spPr/>
        <p:txBody>
          <a:bodyPr/>
          <a:lstStyle/>
          <a:p>
            <a:pPr>
              <a:defRPr/>
            </a:pPr>
            <a:endParaRPr lang="en-GB"/>
          </a:p>
        </p:txBody>
      </p:sp>
      <p:sp>
        <p:nvSpPr>
          <p:cNvPr id="10"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11" name="Slide Number Placeholder 5"/>
          <p:cNvSpPr>
            <a:spLocks noGrp="1"/>
          </p:cNvSpPr>
          <p:nvPr>
            <p:ph type="sldNum" sz="quarter" idx="12"/>
          </p:nvPr>
        </p:nvSpPr>
        <p:spPr/>
        <p:txBody>
          <a:bodyPr/>
          <a:lstStyle/>
          <a:p>
            <a:pPr>
              <a:defRPr/>
            </a:pPr>
            <a:endParaRPr lang="en-GB"/>
          </a:p>
          <a:p>
            <a:pPr>
              <a:defRPr/>
            </a:pPr>
            <a:fld id="{B88C4D65-6302-4F8F-9054-136CE6D031D8}" type="slidenum">
              <a:rPr lang="en-GB"/>
              <a:pPr>
                <a:defRPr/>
              </a:pPr>
              <a:t>26</a:t>
            </a:fld>
            <a:endParaRPr lang="en-GB"/>
          </a:p>
        </p:txBody>
      </p:sp>
      <p:sp>
        <p:nvSpPr>
          <p:cNvPr id="1345542"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pic>
        <p:nvPicPr>
          <p:cNvPr id="1345543" name="Picture 5"/>
          <p:cNvPicPr>
            <a:picLocks noChangeAspect="1" noChangeArrowheads="1"/>
          </p:cNvPicPr>
          <p:nvPr/>
        </p:nvPicPr>
        <p:blipFill>
          <a:blip r:embed="rId3"/>
          <a:srcRect/>
          <a:stretch>
            <a:fillRect/>
          </a:stretch>
        </p:blipFill>
        <p:spPr bwMode="auto">
          <a:xfrm>
            <a:off x="755650" y="1341438"/>
            <a:ext cx="4176713" cy="2495550"/>
          </a:xfrm>
          <a:prstGeom prst="rect">
            <a:avLst/>
          </a:prstGeom>
          <a:noFill/>
          <a:ln w="9525">
            <a:noFill/>
            <a:miter lim="800000"/>
            <a:headEnd/>
            <a:tailEnd/>
          </a:ln>
        </p:spPr>
      </p:pic>
      <p:pic>
        <p:nvPicPr>
          <p:cNvPr id="1345544" name="Picture 6"/>
          <p:cNvPicPr>
            <a:picLocks noChangeAspect="1" noChangeArrowheads="1"/>
          </p:cNvPicPr>
          <p:nvPr/>
        </p:nvPicPr>
        <p:blipFill>
          <a:blip r:embed="rId4"/>
          <a:srcRect/>
          <a:stretch>
            <a:fillRect/>
          </a:stretch>
        </p:blipFill>
        <p:spPr bwMode="auto">
          <a:xfrm>
            <a:off x="4500563" y="3643313"/>
            <a:ext cx="3887787" cy="2325687"/>
          </a:xfrm>
          <a:prstGeom prst="rect">
            <a:avLst/>
          </a:prstGeom>
          <a:noFill/>
          <a:ln w="9525">
            <a:noFill/>
            <a:miter lim="800000"/>
            <a:headEnd/>
            <a:tailEnd/>
          </a:ln>
        </p:spPr>
      </p:pic>
      <p:sp>
        <p:nvSpPr>
          <p:cNvPr id="1345545" name="Text Box 7"/>
          <p:cNvSpPr txBox="1">
            <a:spLocks noChangeArrowheads="1"/>
          </p:cNvSpPr>
          <p:nvPr/>
        </p:nvSpPr>
        <p:spPr bwMode="auto">
          <a:xfrm>
            <a:off x="5292725" y="1628775"/>
            <a:ext cx="2557463" cy="1187450"/>
          </a:xfrm>
          <a:prstGeom prst="rect">
            <a:avLst/>
          </a:prstGeom>
          <a:noFill/>
          <a:ln w="9525">
            <a:noFill/>
            <a:miter lim="800000"/>
            <a:headEnd/>
            <a:tailEnd/>
          </a:ln>
        </p:spPr>
        <p:txBody>
          <a:bodyPr wrap="none">
            <a:spAutoFit/>
          </a:bodyPr>
          <a:lstStyle/>
          <a:p>
            <a:r>
              <a:rPr lang="en-US"/>
              <a:t>A training set</a:t>
            </a:r>
          </a:p>
          <a:p>
            <a:endParaRPr lang="en-US"/>
          </a:p>
          <a:p>
            <a:r>
              <a:rPr lang="en-US"/>
              <a:t>A validation set</a:t>
            </a:r>
          </a:p>
        </p:txBody>
      </p:sp>
      <p:sp>
        <p:nvSpPr>
          <p:cNvPr id="1345546" name="Text Box 8"/>
          <p:cNvSpPr txBox="1">
            <a:spLocks noChangeArrowheads="1"/>
          </p:cNvSpPr>
          <p:nvPr/>
        </p:nvSpPr>
        <p:spPr bwMode="auto">
          <a:xfrm>
            <a:off x="1042988" y="4005263"/>
            <a:ext cx="2952750" cy="1552575"/>
          </a:xfrm>
          <a:prstGeom prst="rect">
            <a:avLst/>
          </a:prstGeom>
          <a:noFill/>
          <a:ln w="9525">
            <a:noFill/>
            <a:miter lim="800000"/>
            <a:headEnd/>
            <a:tailEnd/>
          </a:ln>
        </p:spPr>
        <p:txBody>
          <a:bodyPr>
            <a:spAutoFit/>
          </a:bodyPr>
          <a:lstStyle/>
          <a:p>
            <a:r>
              <a:rPr lang="en-US"/>
              <a:t>Stop training when the validation set has the lowest error</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7585" name="Rectangle 2"/>
          <p:cNvSpPr>
            <a:spLocks noGrp="1" noChangeArrowheads="1"/>
          </p:cNvSpPr>
          <p:nvPr>
            <p:ph type="title"/>
          </p:nvPr>
        </p:nvSpPr>
        <p:spPr/>
        <p:txBody>
          <a:bodyPr/>
          <a:lstStyle/>
          <a:p>
            <a:r>
              <a:rPr lang="en-GB" smtClean="0"/>
              <a:t>Application Examples</a:t>
            </a:r>
            <a:endParaRPr lang="en-US" smtClean="0"/>
          </a:p>
        </p:txBody>
      </p:sp>
      <p:sp>
        <p:nvSpPr>
          <p:cNvPr id="1347586"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GB" sz="1600" smtClean="0"/>
              <a:t>NETtalk (</a:t>
            </a:r>
            <a:r>
              <a:rPr lang="en-GB" sz="1600" smtClean="0">
                <a:hlinkClick r:id="rId3"/>
              </a:rPr>
              <a:t>http://www.cnl.salk.edu/ParallelNetsPronounce/index.php</a:t>
            </a:r>
            <a:r>
              <a:rPr lang="en-GB" sz="1600" smtClean="0"/>
              <a:t>)</a:t>
            </a:r>
          </a:p>
          <a:p>
            <a:pPr marL="457200" indent="-457200">
              <a:tabLst>
                <a:tab pos="88900" algn="l"/>
              </a:tabLst>
            </a:pPr>
            <a:endParaRPr lang="en-GB" sz="1600" smtClean="0"/>
          </a:p>
          <a:p>
            <a:pPr marL="457200" indent="-457200">
              <a:tabLst>
                <a:tab pos="88900" algn="l"/>
              </a:tabLst>
            </a:pPr>
            <a:r>
              <a:rPr lang="en-GB" sz="1600" smtClean="0"/>
              <a:t>Training a network to pronounce English text</a:t>
            </a:r>
          </a:p>
          <a:p>
            <a:pPr marL="457200" indent="-457200">
              <a:tabLst>
                <a:tab pos="88900" algn="l"/>
              </a:tabLst>
            </a:pPr>
            <a:endParaRPr lang="en-GB" sz="1600" smtClean="0"/>
          </a:p>
          <a:p>
            <a:pPr marL="457200" indent="-457200">
              <a:tabLst>
                <a:tab pos="88900" algn="l"/>
              </a:tabLst>
            </a:pPr>
            <a:endParaRPr lang="en-GB" sz="1600" smtClean="0"/>
          </a:p>
        </p:txBody>
      </p:sp>
      <p:sp>
        <p:nvSpPr>
          <p:cNvPr id="6" name="Date Placeholder 3"/>
          <p:cNvSpPr>
            <a:spLocks noGrp="1"/>
          </p:cNvSpPr>
          <p:nvPr>
            <p:ph type="dt" sz="quarter" idx="10"/>
          </p:nvPr>
        </p:nvSpPr>
        <p:spPr/>
        <p:txBody>
          <a:bodyPr/>
          <a:lstStyle/>
          <a:p>
            <a:pPr>
              <a:defRPr/>
            </a:pPr>
            <a:endParaRPr lang="en-GB"/>
          </a:p>
        </p:txBody>
      </p:sp>
      <p:sp>
        <p:nvSpPr>
          <p:cNvPr id="7"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8" name="Slide Number Placeholder 5"/>
          <p:cNvSpPr>
            <a:spLocks noGrp="1"/>
          </p:cNvSpPr>
          <p:nvPr>
            <p:ph type="sldNum" sz="quarter" idx="12"/>
          </p:nvPr>
        </p:nvSpPr>
        <p:spPr/>
        <p:txBody>
          <a:bodyPr/>
          <a:lstStyle/>
          <a:p>
            <a:pPr>
              <a:defRPr/>
            </a:pPr>
            <a:endParaRPr lang="en-GB"/>
          </a:p>
          <a:p>
            <a:pPr>
              <a:defRPr/>
            </a:pPr>
            <a:fld id="{C1AA0DFF-DD89-407A-B812-0540BE8CEE33}" type="slidenum">
              <a:rPr lang="en-GB"/>
              <a:pPr>
                <a:defRPr/>
              </a:pPr>
              <a:t>27</a:t>
            </a:fld>
            <a:endParaRPr lang="en-GB"/>
          </a:p>
        </p:txBody>
      </p:sp>
      <p:sp>
        <p:nvSpPr>
          <p:cNvPr id="1347590"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pic>
        <p:nvPicPr>
          <p:cNvPr id="1347591" name="Picture 9"/>
          <p:cNvPicPr>
            <a:picLocks noChangeAspect="1" noChangeArrowheads="1"/>
          </p:cNvPicPr>
          <p:nvPr/>
        </p:nvPicPr>
        <p:blipFill>
          <a:blip r:embed="rId4"/>
          <a:srcRect/>
          <a:stretch>
            <a:fillRect/>
          </a:stretch>
        </p:blipFill>
        <p:spPr bwMode="auto">
          <a:xfrm>
            <a:off x="2339975" y="2276475"/>
            <a:ext cx="4319588" cy="3565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9633" name="Rectangle 2"/>
          <p:cNvSpPr>
            <a:spLocks noGrp="1" noChangeArrowheads="1"/>
          </p:cNvSpPr>
          <p:nvPr>
            <p:ph type="title"/>
          </p:nvPr>
        </p:nvSpPr>
        <p:spPr/>
        <p:txBody>
          <a:bodyPr/>
          <a:lstStyle/>
          <a:p>
            <a:r>
              <a:rPr lang="en-GB" smtClean="0"/>
              <a:t>Application Examples</a:t>
            </a:r>
            <a:endParaRPr lang="en-US" smtClean="0"/>
          </a:p>
        </p:txBody>
      </p:sp>
      <p:sp>
        <p:nvSpPr>
          <p:cNvPr id="1349634" name="Rectangle 3"/>
          <p:cNvSpPr>
            <a:spLocks noGrp="1" noChangeArrowheads="1"/>
          </p:cNvSpPr>
          <p:nvPr>
            <p:ph idx="1"/>
          </p:nvPr>
        </p:nvSpPr>
        <p:spPr>
          <a:xfrm>
            <a:off x="684213" y="1341438"/>
            <a:ext cx="7775575" cy="4649787"/>
          </a:xfrm>
        </p:spPr>
        <p:txBody>
          <a:bodyPr/>
          <a:lstStyle/>
          <a:p>
            <a:pPr marL="457200" indent="-457200">
              <a:lnSpc>
                <a:spcPct val="90000"/>
              </a:lnSpc>
              <a:tabLst>
                <a:tab pos="88900" algn="l"/>
              </a:tabLst>
            </a:pPr>
            <a:r>
              <a:rPr lang="en-GB" sz="1200" smtClean="0"/>
              <a:t>NETtalk (</a:t>
            </a:r>
            <a:r>
              <a:rPr lang="en-GB" sz="1200" smtClean="0">
                <a:hlinkClick r:id="rId3"/>
              </a:rPr>
              <a:t>http://www.cnl.salk.edu/ParallelNetsPronounce/index.php</a:t>
            </a:r>
            <a:r>
              <a:rPr lang="en-GB" sz="1200" smtClean="0"/>
              <a:t>)</a:t>
            </a:r>
          </a:p>
          <a:p>
            <a:pPr marL="457200" indent="-457200">
              <a:lnSpc>
                <a:spcPct val="90000"/>
              </a:lnSpc>
              <a:tabLst>
                <a:tab pos="88900" algn="l"/>
              </a:tabLst>
            </a:pPr>
            <a:endParaRPr lang="en-GB" sz="1200" smtClean="0"/>
          </a:p>
          <a:p>
            <a:pPr marL="457200" indent="-457200">
              <a:lnSpc>
                <a:spcPct val="90000"/>
              </a:lnSpc>
              <a:tabLst>
                <a:tab pos="88900" algn="l"/>
              </a:tabLst>
            </a:pPr>
            <a:r>
              <a:rPr lang="en-GB" sz="1800" smtClean="0"/>
              <a:t>Training a network to pronounce English text</a:t>
            </a:r>
          </a:p>
          <a:p>
            <a:pPr marL="457200" indent="-457200">
              <a:lnSpc>
                <a:spcPct val="90000"/>
              </a:lnSpc>
              <a:tabLst>
                <a:tab pos="88900" algn="l"/>
              </a:tabLst>
            </a:pPr>
            <a:endParaRPr lang="en-GB" sz="1800" smtClean="0"/>
          </a:p>
          <a:p>
            <a:pPr marL="838200" lvl="1" indent="-381000">
              <a:lnSpc>
                <a:spcPct val="90000"/>
              </a:lnSpc>
              <a:tabLst>
                <a:tab pos="88900" algn="l"/>
              </a:tabLst>
            </a:pPr>
            <a:r>
              <a:rPr lang="en-GB" sz="1600" smtClean="0"/>
              <a:t>The input to the network: 7 consecutive characters from some written text, presented in a moving windows that gradually scanned the text</a:t>
            </a:r>
          </a:p>
          <a:p>
            <a:pPr marL="838200" lvl="1" indent="-381000">
              <a:lnSpc>
                <a:spcPct val="90000"/>
              </a:lnSpc>
              <a:tabLst>
                <a:tab pos="88900" algn="l"/>
              </a:tabLst>
            </a:pPr>
            <a:endParaRPr lang="en-GB" sz="1600" smtClean="0"/>
          </a:p>
          <a:p>
            <a:pPr marL="838200" lvl="1" indent="-381000">
              <a:lnSpc>
                <a:spcPct val="90000"/>
              </a:lnSpc>
              <a:tabLst>
                <a:tab pos="88900" algn="l"/>
              </a:tabLst>
            </a:pPr>
            <a:r>
              <a:rPr lang="en-GB" sz="1600" smtClean="0"/>
              <a:t>The desired output: A phoneme code which could be directed to a speech generator, given the pronunciation of the letter at the centre of the input window</a:t>
            </a:r>
          </a:p>
          <a:p>
            <a:pPr marL="838200" lvl="1" indent="-381000">
              <a:lnSpc>
                <a:spcPct val="90000"/>
              </a:lnSpc>
              <a:tabLst>
                <a:tab pos="88900" algn="l"/>
              </a:tabLst>
            </a:pPr>
            <a:endParaRPr lang="en-GB" sz="1600" smtClean="0"/>
          </a:p>
          <a:p>
            <a:pPr marL="838200" lvl="1" indent="-381000">
              <a:lnSpc>
                <a:spcPct val="90000"/>
              </a:lnSpc>
              <a:tabLst>
                <a:tab pos="88900" algn="l"/>
              </a:tabLst>
            </a:pPr>
            <a:r>
              <a:rPr lang="en-GB" sz="1600" smtClean="0"/>
              <a:t>The architecture: 7x29 inputs encoding 7 characters (including punctuation), 80 hidden units and 26 output units encoding phonemes.</a:t>
            </a:r>
            <a:endParaRPr lang="en-GB" sz="1200" smtClean="0"/>
          </a:p>
          <a:p>
            <a:pPr marL="457200" indent="-457200">
              <a:lnSpc>
                <a:spcPct val="90000"/>
              </a:lnSpc>
              <a:tabLst>
                <a:tab pos="88900" algn="l"/>
              </a:tabLst>
            </a:pPr>
            <a:endParaRPr lang="en-GB" sz="1200" smtClean="0"/>
          </a:p>
        </p:txBody>
      </p:sp>
      <p:sp>
        <p:nvSpPr>
          <p:cNvPr id="5" name="Date Placeholder 3"/>
          <p:cNvSpPr>
            <a:spLocks noGrp="1"/>
          </p:cNvSpPr>
          <p:nvPr>
            <p:ph type="dt" sz="quarter" idx="10"/>
          </p:nvPr>
        </p:nvSpPr>
        <p:spPr/>
        <p:txBody>
          <a:bodyPr/>
          <a:lstStyle/>
          <a:p>
            <a:pPr>
              <a:defRPr/>
            </a:pPr>
            <a:endParaRPr lang="en-GB"/>
          </a:p>
        </p:txBody>
      </p:sp>
      <p:sp>
        <p:nvSpPr>
          <p:cNvPr id="6"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7" name="Slide Number Placeholder 5"/>
          <p:cNvSpPr>
            <a:spLocks noGrp="1"/>
          </p:cNvSpPr>
          <p:nvPr>
            <p:ph type="sldNum" sz="quarter" idx="12"/>
          </p:nvPr>
        </p:nvSpPr>
        <p:spPr/>
        <p:txBody>
          <a:bodyPr/>
          <a:lstStyle/>
          <a:p>
            <a:pPr>
              <a:defRPr/>
            </a:pPr>
            <a:endParaRPr lang="en-GB"/>
          </a:p>
          <a:p>
            <a:pPr>
              <a:defRPr/>
            </a:pPr>
            <a:fld id="{0B4BDCCE-1635-4F9F-8266-9439E00970D9}" type="slidenum">
              <a:rPr lang="en-GB"/>
              <a:pPr>
                <a:defRPr/>
              </a:pPr>
              <a:t>28</a:t>
            </a:fld>
            <a:endParaRPr lang="en-GB"/>
          </a:p>
        </p:txBody>
      </p:sp>
      <p:sp>
        <p:nvSpPr>
          <p:cNvPr id="1349638"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681" name="Rectangle 2"/>
          <p:cNvSpPr>
            <a:spLocks noGrp="1" noChangeArrowheads="1"/>
          </p:cNvSpPr>
          <p:nvPr>
            <p:ph type="title"/>
          </p:nvPr>
        </p:nvSpPr>
        <p:spPr/>
        <p:txBody>
          <a:bodyPr/>
          <a:lstStyle/>
          <a:p>
            <a:r>
              <a:rPr lang="en-GB" smtClean="0"/>
              <a:t>Application Examples</a:t>
            </a:r>
            <a:endParaRPr lang="en-US" smtClean="0"/>
          </a:p>
        </p:txBody>
      </p:sp>
      <p:sp>
        <p:nvSpPr>
          <p:cNvPr id="1351682" name="Rectangle 3"/>
          <p:cNvSpPr>
            <a:spLocks noGrp="1" noChangeArrowheads="1"/>
          </p:cNvSpPr>
          <p:nvPr>
            <p:ph idx="1"/>
          </p:nvPr>
        </p:nvSpPr>
        <p:spPr>
          <a:xfrm>
            <a:off x="684213" y="1341438"/>
            <a:ext cx="7775575" cy="4649787"/>
          </a:xfrm>
        </p:spPr>
        <p:txBody>
          <a:bodyPr/>
          <a:lstStyle/>
          <a:p>
            <a:pPr marL="457200" indent="-457200">
              <a:lnSpc>
                <a:spcPct val="90000"/>
              </a:lnSpc>
              <a:tabLst>
                <a:tab pos="88900" algn="l"/>
              </a:tabLst>
            </a:pPr>
            <a:r>
              <a:rPr lang="en-GB" sz="1200" smtClean="0"/>
              <a:t>NETtalk (</a:t>
            </a:r>
            <a:r>
              <a:rPr lang="en-GB" sz="1200" smtClean="0">
                <a:hlinkClick r:id="rId3"/>
              </a:rPr>
              <a:t>http://www.cnl.salk.edu/ParallelNetsPronounce/index.php</a:t>
            </a:r>
            <a:r>
              <a:rPr lang="en-GB" sz="1200" smtClean="0"/>
              <a:t>)</a:t>
            </a:r>
          </a:p>
          <a:p>
            <a:pPr marL="457200" indent="-457200">
              <a:lnSpc>
                <a:spcPct val="90000"/>
              </a:lnSpc>
              <a:tabLst>
                <a:tab pos="88900" algn="l"/>
              </a:tabLst>
            </a:pPr>
            <a:endParaRPr lang="en-GB" sz="1200" smtClean="0"/>
          </a:p>
          <a:p>
            <a:pPr marL="457200" indent="-457200">
              <a:lnSpc>
                <a:spcPct val="90000"/>
              </a:lnSpc>
              <a:tabLst>
                <a:tab pos="88900" algn="l"/>
              </a:tabLst>
            </a:pPr>
            <a:r>
              <a:rPr lang="en-GB" sz="1800" smtClean="0"/>
              <a:t>Training a network to pronounce English text</a:t>
            </a:r>
          </a:p>
          <a:p>
            <a:pPr marL="457200" indent="-457200">
              <a:lnSpc>
                <a:spcPct val="90000"/>
              </a:lnSpc>
              <a:tabLst>
                <a:tab pos="88900" algn="l"/>
              </a:tabLst>
            </a:pPr>
            <a:endParaRPr lang="en-GB" sz="1800" smtClean="0"/>
          </a:p>
          <a:p>
            <a:pPr marL="838200" lvl="1" indent="-381000">
              <a:lnSpc>
                <a:spcPct val="90000"/>
              </a:lnSpc>
              <a:tabLst>
                <a:tab pos="88900" algn="l"/>
              </a:tabLst>
            </a:pPr>
            <a:r>
              <a:rPr lang="en-GB" sz="1600" smtClean="0"/>
              <a:t>Training examples: 1024 words from a side-by-side English/phoneme source</a:t>
            </a:r>
          </a:p>
          <a:p>
            <a:pPr marL="838200" lvl="1" indent="-381000">
              <a:lnSpc>
                <a:spcPct val="90000"/>
              </a:lnSpc>
              <a:tabLst>
                <a:tab pos="88900" algn="l"/>
              </a:tabLst>
            </a:pPr>
            <a:endParaRPr lang="en-GB" sz="1600" smtClean="0"/>
          </a:p>
          <a:p>
            <a:pPr marL="838200" lvl="1" indent="-381000">
              <a:lnSpc>
                <a:spcPct val="90000"/>
              </a:lnSpc>
              <a:tabLst>
                <a:tab pos="88900" algn="l"/>
              </a:tabLst>
            </a:pPr>
            <a:r>
              <a:rPr lang="en-GB" sz="1600" smtClean="0"/>
              <a:t>After 10 epochs, intelligible speech</a:t>
            </a:r>
          </a:p>
          <a:p>
            <a:pPr marL="838200" lvl="1" indent="-381000">
              <a:lnSpc>
                <a:spcPct val="90000"/>
              </a:lnSpc>
              <a:tabLst>
                <a:tab pos="88900" algn="l"/>
              </a:tabLst>
            </a:pPr>
            <a:r>
              <a:rPr lang="en-GB" sz="1600" smtClean="0"/>
              <a:t>After 50 epochs, 95% accuracy</a:t>
            </a:r>
          </a:p>
          <a:p>
            <a:pPr marL="838200" lvl="1" indent="-381000">
              <a:lnSpc>
                <a:spcPct val="90000"/>
              </a:lnSpc>
              <a:tabLst>
                <a:tab pos="88900" algn="l"/>
              </a:tabLst>
            </a:pPr>
            <a:endParaRPr lang="en-GB" sz="1600" smtClean="0"/>
          </a:p>
          <a:p>
            <a:pPr marL="838200" lvl="1" indent="-381000">
              <a:lnSpc>
                <a:spcPct val="90000"/>
              </a:lnSpc>
              <a:tabLst>
                <a:tab pos="88900" algn="l"/>
              </a:tabLst>
            </a:pPr>
            <a:r>
              <a:rPr lang="en-GB" sz="1600" smtClean="0"/>
              <a:t>It first learned gross features such as the division points between words and gradually refines its discrimination, sounding rather like a child learning to talk</a:t>
            </a:r>
          </a:p>
        </p:txBody>
      </p:sp>
      <p:sp>
        <p:nvSpPr>
          <p:cNvPr id="5" name="Date Placeholder 3"/>
          <p:cNvSpPr>
            <a:spLocks noGrp="1"/>
          </p:cNvSpPr>
          <p:nvPr>
            <p:ph type="dt" sz="quarter" idx="10"/>
          </p:nvPr>
        </p:nvSpPr>
        <p:spPr/>
        <p:txBody>
          <a:bodyPr/>
          <a:lstStyle/>
          <a:p>
            <a:pPr>
              <a:defRPr/>
            </a:pPr>
            <a:endParaRPr lang="en-GB"/>
          </a:p>
        </p:txBody>
      </p:sp>
      <p:sp>
        <p:nvSpPr>
          <p:cNvPr id="6"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7" name="Slide Number Placeholder 5"/>
          <p:cNvSpPr>
            <a:spLocks noGrp="1"/>
          </p:cNvSpPr>
          <p:nvPr>
            <p:ph type="sldNum" sz="quarter" idx="12"/>
          </p:nvPr>
        </p:nvSpPr>
        <p:spPr/>
        <p:txBody>
          <a:bodyPr/>
          <a:lstStyle/>
          <a:p>
            <a:pPr>
              <a:defRPr/>
            </a:pPr>
            <a:endParaRPr lang="en-GB"/>
          </a:p>
          <a:p>
            <a:pPr>
              <a:defRPr/>
            </a:pPr>
            <a:fld id="{838B59C5-4593-4203-805F-490407B1CCBB}" type="slidenum">
              <a:rPr lang="en-GB"/>
              <a:pPr>
                <a:defRPr/>
              </a:pPr>
              <a:t>29</a:t>
            </a:fld>
            <a:endParaRPr lang="en-GB"/>
          </a:p>
        </p:txBody>
      </p:sp>
      <p:sp>
        <p:nvSpPr>
          <p:cNvPr id="1351686"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7953" name="Rectangle 2"/>
          <p:cNvSpPr>
            <a:spLocks noGrp="1" noChangeArrowheads="1"/>
          </p:cNvSpPr>
          <p:nvPr>
            <p:ph type="title"/>
          </p:nvPr>
        </p:nvSpPr>
        <p:spPr/>
        <p:txBody>
          <a:bodyPr/>
          <a:lstStyle/>
          <a:p>
            <a:r>
              <a:rPr lang="en-GB" smtClean="0"/>
              <a:t>Nonlinear Decision Surfaces</a:t>
            </a:r>
            <a:endParaRPr lang="en-US" smtClean="0"/>
          </a:p>
        </p:txBody>
      </p:sp>
      <p:sp>
        <p:nvSpPr>
          <p:cNvPr id="1277954"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US" sz="1600" smtClean="0">
                <a:solidFill>
                  <a:srgbClr val="000099"/>
                </a:solidFill>
              </a:rPr>
              <a:t>A speech recognition task involves distinguishing 10 possible vowels all spoken in the context of ‘h_d” (i.e., hit, had, head, etc). The input speech is represented by two numerical parameters obtained from spectral analysis of the sound, allowing easy visualization of the decision surfaces over the 2d feature space.   </a:t>
            </a:r>
          </a:p>
          <a:p>
            <a:pPr marL="1257300" lvl="2" indent="-342900">
              <a:tabLst>
                <a:tab pos="88900" algn="l"/>
              </a:tabLst>
            </a:pPr>
            <a:endParaRPr lang="en-GB" sz="1200" smtClean="0"/>
          </a:p>
          <a:p>
            <a:pPr marL="838200" lvl="1" indent="-381000">
              <a:tabLst>
                <a:tab pos="88900" algn="l"/>
              </a:tabLst>
            </a:pPr>
            <a:endParaRPr lang="en-GB" sz="1400" smtClean="0"/>
          </a:p>
        </p:txBody>
      </p:sp>
      <p:sp>
        <p:nvSpPr>
          <p:cNvPr id="6" name="Date Placeholder 3"/>
          <p:cNvSpPr>
            <a:spLocks noGrp="1"/>
          </p:cNvSpPr>
          <p:nvPr>
            <p:ph type="dt" sz="quarter" idx="10"/>
          </p:nvPr>
        </p:nvSpPr>
        <p:spPr/>
        <p:txBody>
          <a:bodyPr/>
          <a:lstStyle/>
          <a:p>
            <a:pPr>
              <a:defRPr/>
            </a:pPr>
            <a:endParaRPr lang="en-GB"/>
          </a:p>
        </p:txBody>
      </p:sp>
      <p:sp>
        <p:nvSpPr>
          <p:cNvPr id="7"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8" name="Slide Number Placeholder 5"/>
          <p:cNvSpPr>
            <a:spLocks noGrp="1"/>
          </p:cNvSpPr>
          <p:nvPr>
            <p:ph type="sldNum" sz="quarter" idx="12"/>
          </p:nvPr>
        </p:nvSpPr>
        <p:spPr/>
        <p:txBody>
          <a:bodyPr/>
          <a:lstStyle/>
          <a:p>
            <a:pPr>
              <a:defRPr/>
            </a:pPr>
            <a:endParaRPr lang="en-GB"/>
          </a:p>
          <a:p>
            <a:pPr>
              <a:defRPr/>
            </a:pPr>
            <a:fld id="{80D5A4C0-9D2D-4DD7-91DC-AEEF16824149}" type="slidenum">
              <a:rPr lang="en-GB"/>
              <a:pPr>
                <a:defRPr/>
              </a:pPr>
              <a:t>3</a:t>
            </a:fld>
            <a:endParaRPr lang="en-GB"/>
          </a:p>
        </p:txBody>
      </p:sp>
      <p:sp>
        <p:nvSpPr>
          <p:cNvPr id="1277958"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pic>
        <p:nvPicPr>
          <p:cNvPr id="1277959" name="Picture 87"/>
          <p:cNvPicPr>
            <a:picLocks noChangeAspect="1" noChangeArrowheads="1"/>
          </p:cNvPicPr>
          <p:nvPr/>
        </p:nvPicPr>
        <p:blipFill>
          <a:blip r:embed="rId3"/>
          <a:srcRect/>
          <a:stretch>
            <a:fillRect/>
          </a:stretch>
        </p:blipFill>
        <p:spPr bwMode="auto">
          <a:xfrm>
            <a:off x="1619250" y="2636838"/>
            <a:ext cx="5545138" cy="3341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3729" name="Rectangle 2"/>
          <p:cNvSpPr>
            <a:spLocks noGrp="1" noChangeArrowheads="1"/>
          </p:cNvSpPr>
          <p:nvPr>
            <p:ph type="title"/>
          </p:nvPr>
        </p:nvSpPr>
        <p:spPr/>
        <p:txBody>
          <a:bodyPr/>
          <a:lstStyle/>
          <a:p>
            <a:r>
              <a:rPr lang="en-GB" smtClean="0"/>
              <a:t>Application Examples</a:t>
            </a:r>
            <a:endParaRPr lang="en-US" smtClean="0"/>
          </a:p>
        </p:txBody>
      </p:sp>
      <p:sp>
        <p:nvSpPr>
          <p:cNvPr id="1353730" name="Rectangle 3"/>
          <p:cNvSpPr>
            <a:spLocks noGrp="1" noChangeArrowheads="1"/>
          </p:cNvSpPr>
          <p:nvPr>
            <p:ph idx="1"/>
          </p:nvPr>
        </p:nvSpPr>
        <p:spPr>
          <a:xfrm>
            <a:off x="684213" y="1341438"/>
            <a:ext cx="7775575" cy="4649787"/>
          </a:xfrm>
        </p:spPr>
        <p:txBody>
          <a:bodyPr/>
          <a:lstStyle/>
          <a:p>
            <a:pPr marL="457200" indent="-457200">
              <a:lnSpc>
                <a:spcPct val="90000"/>
              </a:lnSpc>
              <a:tabLst>
                <a:tab pos="88900" algn="l"/>
              </a:tabLst>
            </a:pPr>
            <a:r>
              <a:rPr lang="en-GB" sz="1200" smtClean="0"/>
              <a:t>NETtalk (</a:t>
            </a:r>
            <a:r>
              <a:rPr lang="en-GB" sz="1200" smtClean="0">
                <a:hlinkClick r:id="rId3"/>
              </a:rPr>
              <a:t>http://www.cnl.salk.edu/ParallelNetsPronounce/index.php</a:t>
            </a:r>
            <a:r>
              <a:rPr lang="en-GB" sz="1200" smtClean="0"/>
              <a:t>)</a:t>
            </a:r>
          </a:p>
          <a:p>
            <a:pPr marL="457200" indent="-457200">
              <a:lnSpc>
                <a:spcPct val="90000"/>
              </a:lnSpc>
              <a:tabLst>
                <a:tab pos="88900" algn="l"/>
              </a:tabLst>
            </a:pPr>
            <a:endParaRPr lang="en-GB" sz="1200" smtClean="0"/>
          </a:p>
          <a:p>
            <a:pPr marL="457200" indent="-457200">
              <a:lnSpc>
                <a:spcPct val="90000"/>
              </a:lnSpc>
              <a:tabLst>
                <a:tab pos="88900" algn="l"/>
              </a:tabLst>
            </a:pPr>
            <a:r>
              <a:rPr lang="en-GB" sz="1800" smtClean="0"/>
              <a:t>Training a network to pronounce English text</a:t>
            </a:r>
          </a:p>
          <a:p>
            <a:pPr marL="457200" indent="-457200">
              <a:lnSpc>
                <a:spcPct val="90000"/>
              </a:lnSpc>
              <a:tabLst>
                <a:tab pos="88900" algn="l"/>
              </a:tabLst>
            </a:pPr>
            <a:endParaRPr lang="en-GB" sz="1800" smtClean="0"/>
          </a:p>
          <a:p>
            <a:pPr marL="838200" lvl="1" indent="-381000">
              <a:lnSpc>
                <a:spcPct val="90000"/>
              </a:lnSpc>
              <a:tabLst>
                <a:tab pos="88900" algn="l"/>
              </a:tabLst>
            </a:pPr>
            <a:r>
              <a:rPr lang="en-GB" sz="1600" smtClean="0"/>
              <a:t>Internal Representation: Some internal units were found to be representing meaningful properties of the input, such as the distinction between vowels and consonants.</a:t>
            </a:r>
          </a:p>
          <a:p>
            <a:pPr marL="838200" lvl="1" indent="-381000">
              <a:lnSpc>
                <a:spcPct val="90000"/>
              </a:lnSpc>
              <a:tabLst>
                <a:tab pos="88900" algn="l"/>
              </a:tabLst>
            </a:pPr>
            <a:endParaRPr lang="en-GB" sz="1600" smtClean="0"/>
          </a:p>
          <a:p>
            <a:pPr marL="838200" lvl="1" indent="-381000">
              <a:lnSpc>
                <a:spcPct val="90000"/>
              </a:lnSpc>
              <a:tabLst>
                <a:tab pos="88900" algn="l"/>
              </a:tabLst>
            </a:pPr>
            <a:r>
              <a:rPr lang="en-GB" sz="1600" smtClean="0"/>
              <a:t>Testing: After training, the network was tested on a continuation of the side-by-side source, and achieved 78% accuracy on this </a:t>
            </a:r>
            <a:r>
              <a:rPr lang="en-GB" sz="1600" b="1" i="1" smtClean="0"/>
              <a:t>generalization</a:t>
            </a:r>
            <a:r>
              <a:rPr lang="en-GB" sz="1600" smtClean="0"/>
              <a:t> task, producing quite intelligible speech.</a:t>
            </a:r>
          </a:p>
          <a:p>
            <a:pPr marL="838200" lvl="1" indent="-381000">
              <a:lnSpc>
                <a:spcPct val="90000"/>
              </a:lnSpc>
              <a:tabLst>
                <a:tab pos="88900" algn="l"/>
              </a:tabLst>
            </a:pPr>
            <a:endParaRPr lang="en-GB" sz="1600" smtClean="0"/>
          </a:p>
          <a:p>
            <a:pPr marL="838200" lvl="1" indent="-381000">
              <a:lnSpc>
                <a:spcPct val="90000"/>
              </a:lnSpc>
              <a:tabLst>
                <a:tab pos="88900" algn="l"/>
              </a:tabLst>
            </a:pPr>
            <a:r>
              <a:rPr lang="en-GB" sz="1600" smtClean="0"/>
              <a:t>Damaging the network by adding random noise to the connection weights, or by removing some units, was found to degrade performance continuously (not catastrophically as expected for a digital computer), with a rather rapid recovery after retraining.</a:t>
            </a:r>
          </a:p>
        </p:txBody>
      </p:sp>
      <p:sp>
        <p:nvSpPr>
          <p:cNvPr id="5" name="Date Placeholder 3"/>
          <p:cNvSpPr>
            <a:spLocks noGrp="1"/>
          </p:cNvSpPr>
          <p:nvPr>
            <p:ph type="dt" sz="quarter" idx="10"/>
          </p:nvPr>
        </p:nvSpPr>
        <p:spPr/>
        <p:txBody>
          <a:bodyPr/>
          <a:lstStyle/>
          <a:p>
            <a:pPr>
              <a:defRPr/>
            </a:pPr>
            <a:endParaRPr lang="en-GB"/>
          </a:p>
        </p:txBody>
      </p:sp>
      <p:sp>
        <p:nvSpPr>
          <p:cNvPr id="6"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7" name="Slide Number Placeholder 5"/>
          <p:cNvSpPr>
            <a:spLocks noGrp="1"/>
          </p:cNvSpPr>
          <p:nvPr>
            <p:ph type="sldNum" sz="quarter" idx="12"/>
          </p:nvPr>
        </p:nvSpPr>
        <p:spPr/>
        <p:txBody>
          <a:bodyPr/>
          <a:lstStyle/>
          <a:p>
            <a:pPr>
              <a:defRPr/>
            </a:pPr>
            <a:endParaRPr lang="en-GB"/>
          </a:p>
          <a:p>
            <a:pPr>
              <a:defRPr/>
            </a:pPr>
            <a:fld id="{9F7F56BF-3DFD-4CA6-B697-15A38EAEA3C1}" type="slidenum">
              <a:rPr lang="en-GB"/>
              <a:pPr>
                <a:defRPr/>
              </a:pPr>
              <a:t>30</a:t>
            </a:fld>
            <a:endParaRPr lang="en-GB"/>
          </a:p>
        </p:txBody>
      </p:sp>
      <p:sp>
        <p:nvSpPr>
          <p:cNvPr id="1353734"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5777" name="Rectangle 2"/>
          <p:cNvSpPr>
            <a:spLocks noGrp="1" noChangeArrowheads="1"/>
          </p:cNvSpPr>
          <p:nvPr>
            <p:ph type="title"/>
          </p:nvPr>
        </p:nvSpPr>
        <p:spPr/>
        <p:txBody>
          <a:bodyPr/>
          <a:lstStyle/>
          <a:p>
            <a:r>
              <a:rPr lang="en-GB" smtClean="0"/>
              <a:t>Application Examples</a:t>
            </a:r>
            <a:endParaRPr lang="en-US" smtClean="0"/>
          </a:p>
        </p:txBody>
      </p:sp>
      <p:sp>
        <p:nvSpPr>
          <p:cNvPr id="1355778" name="Rectangle 3"/>
          <p:cNvSpPr>
            <a:spLocks noGrp="1" noChangeArrowheads="1"/>
          </p:cNvSpPr>
          <p:nvPr>
            <p:ph idx="1"/>
          </p:nvPr>
        </p:nvSpPr>
        <p:spPr>
          <a:xfrm>
            <a:off x="684213" y="1341438"/>
            <a:ext cx="7775575" cy="4649787"/>
          </a:xfrm>
        </p:spPr>
        <p:txBody>
          <a:bodyPr/>
          <a:lstStyle/>
          <a:p>
            <a:pPr marL="457200" indent="-457200">
              <a:lnSpc>
                <a:spcPct val="90000"/>
              </a:lnSpc>
              <a:tabLst>
                <a:tab pos="88900" algn="l"/>
              </a:tabLst>
            </a:pPr>
            <a:r>
              <a:rPr lang="en-GB" sz="1600" smtClean="0"/>
              <a:t>Neural Network-based Face Detection</a:t>
            </a:r>
          </a:p>
        </p:txBody>
      </p:sp>
      <p:sp>
        <p:nvSpPr>
          <p:cNvPr id="8" name="Date Placeholder 3"/>
          <p:cNvSpPr>
            <a:spLocks noGrp="1"/>
          </p:cNvSpPr>
          <p:nvPr>
            <p:ph type="dt" sz="quarter" idx="10"/>
          </p:nvPr>
        </p:nvSpPr>
        <p:spPr/>
        <p:txBody>
          <a:bodyPr/>
          <a:lstStyle/>
          <a:p>
            <a:pPr>
              <a:defRPr/>
            </a:pPr>
            <a:endParaRPr lang="en-GB"/>
          </a:p>
        </p:txBody>
      </p:sp>
      <p:sp>
        <p:nvSpPr>
          <p:cNvPr id="9"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10" name="Slide Number Placeholder 5"/>
          <p:cNvSpPr>
            <a:spLocks noGrp="1"/>
          </p:cNvSpPr>
          <p:nvPr>
            <p:ph type="sldNum" sz="quarter" idx="12"/>
          </p:nvPr>
        </p:nvSpPr>
        <p:spPr/>
        <p:txBody>
          <a:bodyPr/>
          <a:lstStyle/>
          <a:p>
            <a:pPr>
              <a:defRPr/>
            </a:pPr>
            <a:endParaRPr lang="en-GB"/>
          </a:p>
          <a:p>
            <a:pPr>
              <a:defRPr/>
            </a:pPr>
            <a:fld id="{513A4357-3D9E-4AF3-A4C5-5DFD5174AB74}" type="slidenum">
              <a:rPr lang="en-GB"/>
              <a:pPr>
                <a:defRPr/>
              </a:pPr>
              <a:t>31</a:t>
            </a:fld>
            <a:endParaRPr lang="en-GB"/>
          </a:p>
        </p:txBody>
      </p:sp>
      <p:sp>
        <p:nvSpPr>
          <p:cNvPr id="1355782"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pic>
        <p:nvPicPr>
          <p:cNvPr id="1355783" name="Picture 5"/>
          <p:cNvPicPr>
            <a:picLocks noChangeAspect="1" noChangeArrowheads="1"/>
          </p:cNvPicPr>
          <p:nvPr/>
        </p:nvPicPr>
        <p:blipFill>
          <a:blip r:embed="rId3"/>
          <a:srcRect/>
          <a:stretch>
            <a:fillRect/>
          </a:stretch>
        </p:blipFill>
        <p:spPr bwMode="auto">
          <a:xfrm>
            <a:off x="1331913" y="1989138"/>
            <a:ext cx="5040312" cy="2860675"/>
          </a:xfrm>
          <a:prstGeom prst="rect">
            <a:avLst/>
          </a:prstGeom>
          <a:noFill/>
          <a:ln w="9525">
            <a:noFill/>
            <a:miter lim="800000"/>
            <a:headEnd/>
            <a:tailEnd/>
          </a:ln>
        </p:spPr>
      </p:pic>
      <p:pic>
        <p:nvPicPr>
          <p:cNvPr id="1355784" name="Picture 6"/>
          <p:cNvPicPr>
            <a:picLocks noChangeAspect="1" noChangeArrowheads="1"/>
          </p:cNvPicPr>
          <p:nvPr/>
        </p:nvPicPr>
        <p:blipFill>
          <a:blip r:embed="rId4"/>
          <a:srcRect/>
          <a:stretch>
            <a:fillRect/>
          </a:stretch>
        </p:blipFill>
        <p:spPr bwMode="auto">
          <a:xfrm>
            <a:off x="4067175" y="2924175"/>
            <a:ext cx="3997325" cy="2894013"/>
          </a:xfrm>
          <a:prstGeom prst="rect">
            <a:avLst/>
          </a:prstGeom>
          <a:noFill/>
          <a:ln w="9525">
            <a:noFill/>
            <a:miter lim="800000"/>
            <a:headEnd/>
            <a:tailEnd/>
          </a:ln>
        </p:spPr>
      </p:pic>
      <p:pic>
        <p:nvPicPr>
          <p:cNvPr id="1355785" name="Picture 8"/>
          <p:cNvPicPr>
            <a:picLocks noChangeAspect="1" noChangeArrowheads="1"/>
          </p:cNvPicPr>
          <p:nvPr/>
        </p:nvPicPr>
        <p:blipFill>
          <a:blip r:embed="rId5"/>
          <a:srcRect/>
          <a:stretch>
            <a:fillRect/>
          </a:stretch>
        </p:blipFill>
        <p:spPr bwMode="auto">
          <a:xfrm>
            <a:off x="1476375" y="3789363"/>
            <a:ext cx="2149475" cy="2149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7825" name="Rectangle 2"/>
          <p:cNvSpPr>
            <a:spLocks noGrp="1" noChangeArrowheads="1"/>
          </p:cNvSpPr>
          <p:nvPr>
            <p:ph type="title"/>
          </p:nvPr>
        </p:nvSpPr>
        <p:spPr/>
        <p:txBody>
          <a:bodyPr/>
          <a:lstStyle/>
          <a:p>
            <a:r>
              <a:rPr lang="en-GB" smtClean="0"/>
              <a:t>Application Examples</a:t>
            </a:r>
            <a:endParaRPr lang="en-US" smtClean="0"/>
          </a:p>
        </p:txBody>
      </p:sp>
      <p:sp>
        <p:nvSpPr>
          <p:cNvPr id="1357826" name="Rectangle 3"/>
          <p:cNvSpPr>
            <a:spLocks noGrp="1" noChangeArrowheads="1"/>
          </p:cNvSpPr>
          <p:nvPr>
            <p:ph idx="1"/>
          </p:nvPr>
        </p:nvSpPr>
        <p:spPr>
          <a:xfrm>
            <a:off x="684213" y="1341438"/>
            <a:ext cx="7775575" cy="4649787"/>
          </a:xfrm>
        </p:spPr>
        <p:txBody>
          <a:bodyPr/>
          <a:lstStyle/>
          <a:p>
            <a:pPr marL="457200" indent="-457200">
              <a:lnSpc>
                <a:spcPct val="90000"/>
              </a:lnSpc>
              <a:tabLst>
                <a:tab pos="88900" algn="l"/>
              </a:tabLst>
            </a:pPr>
            <a:r>
              <a:rPr lang="en-GB" sz="1600" smtClean="0"/>
              <a:t>Neural Network-based Face Detection</a:t>
            </a:r>
          </a:p>
        </p:txBody>
      </p:sp>
      <p:sp>
        <p:nvSpPr>
          <p:cNvPr id="16" name="Date Placeholder 3"/>
          <p:cNvSpPr>
            <a:spLocks noGrp="1"/>
          </p:cNvSpPr>
          <p:nvPr>
            <p:ph type="dt" sz="quarter" idx="10"/>
          </p:nvPr>
        </p:nvSpPr>
        <p:spPr/>
        <p:txBody>
          <a:bodyPr/>
          <a:lstStyle/>
          <a:p>
            <a:pPr>
              <a:defRPr/>
            </a:pPr>
            <a:endParaRPr lang="en-GB"/>
          </a:p>
        </p:txBody>
      </p:sp>
      <p:sp>
        <p:nvSpPr>
          <p:cNvPr id="17"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18" name="Slide Number Placeholder 5"/>
          <p:cNvSpPr>
            <a:spLocks noGrp="1"/>
          </p:cNvSpPr>
          <p:nvPr>
            <p:ph type="sldNum" sz="quarter" idx="12"/>
          </p:nvPr>
        </p:nvSpPr>
        <p:spPr/>
        <p:txBody>
          <a:bodyPr/>
          <a:lstStyle/>
          <a:p>
            <a:pPr>
              <a:defRPr/>
            </a:pPr>
            <a:endParaRPr lang="en-GB"/>
          </a:p>
          <a:p>
            <a:pPr>
              <a:defRPr/>
            </a:pPr>
            <a:fld id="{D519BD24-05D3-47DF-9DE8-7AF2542369E9}" type="slidenum">
              <a:rPr lang="en-GB"/>
              <a:pPr>
                <a:defRPr/>
              </a:pPr>
              <a:t>32</a:t>
            </a:fld>
            <a:endParaRPr lang="en-GB"/>
          </a:p>
        </p:txBody>
      </p:sp>
      <p:sp>
        <p:nvSpPr>
          <p:cNvPr id="1357830"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pic>
        <p:nvPicPr>
          <p:cNvPr id="1357831" name="Picture 20" descr="16004"/>
          <p:cNvPicPr>
            <a:picLocks noChangeAspect="1" noChangeArrowheads="1"/>
          </p:cNvPicPr>
          <p:nvPr/>
        </p:nvPicPr>
        <p:blipFill>
          <a:blip r:embed="rId3"/>
          <a:srcRect/>
          <a:stretch>
            <a:fillRect/>
          </a:stretch>
        </p:blipFill>
        <p:spPr bwMode="auto">
          <a:xfrm>
            <a:off x="1692275" y="2205038"/>
            <a:ext cx="3870325" cy="2579687"/>
          </a:xfrm>
          <a:prstGeom prst="rect">
            <a:avLst/>
          </a:prstGeom>
          <a:noFill/>
          <a:ln w="9525">
            <a:noFill/>
            <a:miter lim="800000"/>
            <a:headEnd/>
            <a:tailEnd/>
          </a:ln>
        </p:spPr>
      </p:pic>
      <p:sp>
        <p:nvSpPr>
          <p:cNvPr id="1357832" name="Rectangle 21"/>
          <p:cNvSpPr>
            <a:spLocks noChangeArrowheads="1"/>
          </p:cNvSpPr>
          <p:nvPr/>
        </p:nvSpPr>
        <p:spPr bwMode="auto">
          <a:xfrm>
            <a:off x="3692525" y="2286000"/>
            <a:ext cx="447675" cy="544513"/>
          </a:xfrm>
          <a:prstGeom prst="rect">
            <a:avLst/>
          </a:prstGeom>
          <a:noFill/>
          <a:ln w="63500">
            <a:solidFill>
              <a:srgbClr val="00FF00"/>
            </a:solidFill>
            <a:miter lim="800000"/>
            <a:headEnd/>
            <a:tailEnd/>
          </a:ln>
        </p:spPr>
        <p:txBody>
          <a:bodyPr wrap="none" anchor="ctr"/>
          <a:lstStyle/>
          <a:p>
            <a:endParaRPr lang="en-US"/>
          </a:p>
        </p:txBody>
      </p:sp>
      <p:sp>
        <p:nvSpPr>
          <p:cNvPr id="1357833" name="Rectangle 22"/>
          <p:cNvSpPr>
            <a:spLocks noChangeArrowheads="1"/>
          </p:cNvSpPr>
          <p:nvPr/>
        </p:nvSpPr>
        <p:spPr bwMode="auto">
          <a:xfrm>
            <a:off x="3492500" y="4005263"/>
            <a:ext cx="447675" cy="544512"/>
          </a:xfrm>
          <a:prstGeom prst="rect">
            <a:avLst/>
          </a:prstGeom>
          <a:noFill/>
          <a:ln w="63500">
            <a:solidFill>
              <a:srgbClr val="00FF00"/>
            </a:solidFill>
            <a:miter lim="800000"/>
            <a:headEnd/>
            <a:tailEnd/>
          </a:ln>
        </p:spPr>
        <p:txBody>
          <a:bodyPr wrap="none" anchor="ctr"/>
          <a:lstStyle/>
          <a:p>
            <a:endParaRPr lang="en-US"/>
          </a:p>
        </p:txBody>
      </p:sp>
      <p:sp>
        <p:nvSpPr>
          <p:cNvPr id="1357834" name="Rectangle 23"/>
          <p:cNvSpPr>
            <a:spLocks noChangeArrowheads="1"/>
          </p:cNvSpPr>
          <p:nvPr/>
        </p:nvSpPr>
        <p:spPr bwMode="auto">
          <a:xfrm>
            <a:off x="4572000" y="3284538"/>
            <a:ext cx="447675" cy="544512"/>
          </a:xfrm>
          <a:prstGeom prst="rect">
            <a:avLst/>
          </a:prstGeom>
          <a:noFill/>
          <a:ln w="63500">
            <a:solidFill>
              <a:srgbClr val="00FF00"/>
            </a:solidFill>
            <a:miter lim="800000"/>
            <a:headEnd/>
            <a:tailEnd/>
          </a:ln>
        </p:spPr>
        <p:txBody>
          <a:bodyPr wrap="none" anchor="ctr"/>
          <a:lstStyle/>
          <a:p>
            <a:endParaRPr lang="en-US"/>
          </a:p>
        </p:txBody>
      </p:sp>
      <p:sp>
        <p:nvSpPr>
          <p:cNvPr id="1357835" name="Rectangle 24"/>
          <p:cNvSpPr>
            <a:spLocks noChangeArrowheads="1"/>
          </p:cNvSpPr>
          <p:nvPr/>
        </p:nvSpPr>
        <p:spPr bwMode="auto">
          <a:xfrm>
            <a:off x="5940425" y="2205038"/>
            <a:ext cx="1062038" cy="2357437"/>
          </a:xfrm>
          <a:prstGeom prst="rect">
            <a:avLst/>
          </a:prstGeom>
          <a:solidFill>
            <a:srgbClr val="000000"/>
          </a:solidFill>
          <a:ln w="9525">
            <a:noFill/>
            <a:miter lim="800000"/>
            <a:headEnd/>
            <a:tailEnd/>
          </a:ln>
        </p:spPr>
        <p:txBody>
          <a:bodyPr wrap="none" anchor="ctr"/>
          <a:lstStyle/>
          <a:p>
            <a:pPr algn="ctr"/>
            <a:endParaRPr lang="en-US" sz="1400">
              <a:solidFill>
                <a:schemeClr val="tx1"/>
              </a:solidFill>
              <a:latin typeface="Times New Roman" pitchFamily="18" charset="0"/>
            </a:endParaRPr>
          </a:p>
        </p:txBody>
      </p:sp>
      <p:sp>
        <p:nvSpPr>
          <p:cNvPr id="1357836" name="Text Box 25"/>
          <p:cNvSpPr txBox="1">
            <a:spLocks noChangeArrowheads="1"/>
          </p:cNvSpPr>
          <p:nvPr/>
        </p:nvSpPr>
        <p:spPr bwMode="auto">
          <a:xfrm>
            <a:off x="6011863" y="3068638"/>
            <a:ext cx="904875" cy="730250"/>
          </a:xfrm>
          <a:prstGeom prst="rect">
            <a:avLst/>
          </a:prstGeom>
          <a:noFill/>
          <a:ln w="9525">
            <a:noFill/>
            <a:miter lim="800000"/>
            <a:headEnd/>
            <a:tailEnd/>
          </a:ln>
        </p:spPr>
        <p:txBody>
          <a:bodyPr wrap="none">
            <a:spAutoFit/>
          </a:bodyPr>
          <a:lstStyle/>
          <a:p>
            <a:pPr algn="ctr"/>
            <a:r>
              <a:rPr lang="en-GB" sz="1400" b="1">
                <a:solidFill>
                  <a:schemeClr val="bg1"/>
                </a:solidFill>
                <a:latin typeface="Times New Roman" pitchFamily="18" charset="0"/>
              </a:rPr>
              <a:t>NN </a:t>
            </a:r>
          </a:p>
          <a:p>
            <a:pPr algn="ctr"/>
            <a:r>
              <a:rPr lang="en-GB" sz="1400" b="1">
                <a:solidFill>
                  <a:schemeClr val="bg1"/>
                </a:solidFill>
                <a:latin typeface="Times New Roman" pitchFamily="18" charset="0"/>
              </a:rPr>
              <a:t>Detection</a:t>
            </a:r>
          </a:p>
          <a:p>
            <a:pPr algn="ctr"/>
            <a:r>
              <a:rPr lang="en-GB" sz="1400" b="1">
                <a:solidFill>
                  <a:schemeClr val="bg1"/>
                </a:solidFill>
                <a:latin typeface="Times New Roman" pitchFamily="18" charset="0"/>
              </a:rPr>
              <a:t>Model</a:t>
            </a:r>
          </a:p>
        </p:txBody>
      </p:sp>
      <p:sp>
        <p:nvSpPr>
          <p:cNvPr id="1357837" name="AutoShape 26"/>
          <p:cNvSpPr>
            <a:spLocks noChangeArrowheads="1"/>
          </p:cNvSpPr>
          <p:nvPr/>
        </p:nvSpPr>
        <p:spPr bwMode="auto">
          <a:xfrm>
            <a:off x="4356100" y="2420938"/>
            <a:ext cx="1566863" cy="363537"/>
          </a:xfrm>
          <a:custGeom>
            <a:avLst/>
            <a:gdLst>
              <a:gd name="T0" fmla="*/ 1175147 w 21600"/>
              <a:gd name="T1" fmla="*/ 0 h 21600"/>
              <a:gd name="T2" fmla="*/ 0 w 21600"/>
              <a:gd name="T3" fmla="*/ 181769 h 21600"/>
              <a:gd name="T4" fmla="*/ 1175147 w 21600"/>
              <a:gd name="T5" fmla="*/ 363537 h 21600"/>
              <a:gd name="T6" fmla="*/ 1566863 w 21600"/>
              <a:gd name="T7" fmla="*/ 1817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tx1"/>
            </a:solidFill>
            <a:miter lim="800000"/>
            <a:headEnd/>
            <a:tailEnd/>
          </a:ln>
        </p:spPr>
        <p:txBody>
          <a:bodyPr wrap="none" anchor="ctr"/>
          <a:lstStyle/>
          <a:p>
            <a:endParaRPr lang="en-US"/>
          </a:p>
        </p:txBody>
      </p:sp>
      <p:sp>
        <p:nvSpPr>
          <p:cNvPr id="1357838" name="AutoShape 27"/>
          <p:cNvSpPr>
            <a:spLocks noChangeArrowheads="1"/>
          </p:cNvSpPr>
          <p:nvPr/>
        </p:nvSpPr>
        <p:spPr bwMode="auto">
          <a:xfrm>
            <a:off x="4824413" y="3429000"/>
            <a:ext cx="1119187" cy="363538"/>
          </a:xfrm>
          <a:custGeom>
            <a:avLst/>
            <a:gdLst>
              <a:gd name="T0" fmla="*/ 839390 w 21600"/>
              <a:gd name="T1" fmla="*/ 0 h 21600"/>
              <a:gd name="T2" fmla="*/ 0 w 21600"/>
              <a:gd name="T3" fmla="*/ 181769 h 21600"/>
              <a:gd name="T4" fmla="*/ 839390 w 21600"/>
              <a:gd name="T5" fmla="*/ 363538 h 21600"/>
              <a:gd name="T6" fmla="*/ 1119187 w 21600"/>
              <a:gd name="T7" fmla="*/ 1817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tx1"/>
            </a:solidFill>
            <a:miter lim="800000"/>
            <a:headEnd/>
            <a:tailEnd/>
          </a:ln>
        </p:spPr>
        <p:txBody>
          <a:bodyPr wrap="none" anchor="ctr"/>
          <a:lstStyle/>
          <a:p>
            <a:endParaRPr lang="en-US"/>
          </a:p>
        </p:txBody>
      </p:sp>
      <p:sp>
        <p:nvSpPr>
          <p:cNvPr id="1357839" name="AutoShape 28"/>
          <p:cNvSpPr>
            <a:spLocks noChangeArrowheads="1"/>
          </p:cNvSpPr>
          <p:nvPr/>
        </p:nvSpPr>
        <p:spPr bwMode="auto">
          <a:xfrm>
            <a:off x="3779838" y="4149725"/>
            <a:ext cx="2125662" cy="363538"/>
          </a:xfrm>
          <a:custGeom>
            <a:avLst/>
            <a:gdLst>
              <a:gd name="T0" fmla="*/ 1594246 w 21600"/>
              <a:gd name="T1" fmla="*/ 0 h 21600"/>
              <a:gd name="T2" fmla="*/ 0 w 21600"/>
              <a:gd name="T3" fmla="*/ 181769 h 21600"/>
              <a:gd name="T4" fmla="*/ 1594246 w 21600"/>
              <a:gd name="T5" fmla="*/ 363538 h 21600"/>
              <a:gd name="T6" fmla="*/ 2125662 w 21600"/>
              <a:gd name="T7" fmla="*/ 1817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tx1"/>
            </a:solidFill>
            <a:miter lim="800000"/>
            <a:headEnd/>
            <a:tailEnd/>
          </a:ln>
        </p:spPr>
        <p:txBody>
          <a:bodyPr wrap="none" anchor="ctr"/>
          <a:lstStyle/>
          <a:p>
            <a:endParaRPr lang="en-US"/>
          </a:p>
        </p:txBody>
      </p:sp>
      <p:sp>
        <p:nvSpPr>
          <p:cNvPr id="1357840" name="Line 29"/>
          <p:cNvSpPr>
            <a:spLocks noChangeShapeType="1"/>
          </p:cNvSpPr>
          <p:nvPr/>
        </p:nvSpPr>
        <p:spPr bwMode="auto">
          <a:xfrm>
            <a:off x="7019925" y="3429000"/>
            <a:ext cx="615950" cy="1588"/>
          </a:xfrm>
          <a:prstGeom prst="line">
            <a:avLst/>
          </a:prstGeom>
          <a:noFill/>
          <a:ln w="63500">
            <a:solidFill>
              <a:srgbClr val="FF0000"/>
            </a:solidFill>
            <a:round/>
            <a:headEnd/>
            <a:tailEnd type="triangle" w="med" len="med"/>
          </a:ln>
        </p:spPr>
        <p:txBody>
          <a:bodyPr/>
          <a:lstStyle/>
          <a:p>
            <a:endParaRPr lang="en-US"/>
          </a:p>
        </p:txBody>
      </p:sp>
      <p:sp>
        <p:nvSpPr>
          <p:cNvPr id="1357841" name="Text Box 30"/>
          <p:cNvSpPr txBox="1">
            <a:spLocks noChangeArrowheads="1"/>
          </p:cNvSpPr>
          <p:nvPr/>
        </p:nvSpPr>
        <p:spPr bwMode="auto">
          <a:xfrm>
            <a:off x="7164388" y="2708275"/>
            <a:ext cx="806450" cy="517525"/>
          </a:xfrm>
          <a:prstGeom prst="rect">
            <a:avLst/>
          </a:prstGeom>
          <a:noFill/>
          <a:ln w="9525">
            <a:noFill/>
            <a:miter lim="800000"/>
            <a:headEnd/>
            <a:tailEnd/>
          </a:ln>
        </p:spPr>
        <p:txBody>
          <a:bodyPr wrap="none">
            <a:spAutoFit/>
          </a:bodyPr>
          <a:lstStyle/>
          <a:p>
            <a:r>
              <a:rPr lang="en-GB" sz="1400" b="1">
                <a:solidFill>
                  <a:srgbClr val="000099"/>
                </a:solidFill>
                <a:latin typeface="Times New Roman" pitchFamily="18" charset="0"/>
              </a:rPr>
              <a:t>Face/</a:t>
            </a:r>
          </a:p>
          <a:p>
            <a:r>
              <a:rPr lang="en-GB" sz="1400" b="1">
                <a:solidFill>
                  <a:srgbClr val="000099"/>
                </a:solidFill>
                <a:latin typeface="Times New Roman" pitchFamily="18" charset="0"/>
              </a:rPr>
              <a:t>Nonface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9873" name="Rectangle 2"/>
          <p:cNvSpPr>
            <a:spLocks noGrp="1" noChangeArrowheads="1"/>
          </p:cNvSpPr>
          <p:nvPr>
            <p:ph type="title"/>
          </p:nvPr>
        </p:nvSpPr>
        <p:spPr/>
        <p:txBody>
          <a:bodyPr/>
          <a:lstStyle/>
          <a:p>
            <a:r>
              <a:rPr lang="en-GB" smtClean="0"/>
              <a:t>Application Examples</a:t>
            </a:r>
            <a:endParaRPr lang="en-US" smtClean="0"/>
          </a:p>
        </p:txBody>
      </p:sp>
      <p:sp>
        <p:nvSpPr>
          <p:cNvPr id="1359874" name="Rectangle 3"/>
          <p:cNvSpPr>
            <a:spLocks noGrp="1" noChangeArrowheads="1"/>
          </p:cNvSpPr>
          <p:nvPr>
            <p:ph idx="1"/>
          </p:nvPr>
        </p:nvSpPr>
        <p:spPr>
          <a:xfrm>
            <a:off x="684213" y="1341438"/>
            <a:ext cx="7775575" cy="4649787"/>
          </a:xfrm>
        </p:spPr>
        <p:txBody>
          <a:bodyPr/>
          <a:lstStyle/>
          <a:p>
            <a:pPr marL="457200" indent="-457200">
              <a:lnSpc>
                <a:spcPct val="90000"/>
              </a:lnSpc>
              <a:tabLst>
                <a:tab pos="88900" algn="l"/>
              </a:tabLst>
            </a:pPr>
            <a:r>
              <a:rPr lang="en-GB" sz="1600" smtClean="0"/>
              <a:t>Neural Network-based Face Detection</a:t>
            </a:r>
          </a:p>
          <a:p>
            <a:pPr marL="457200" indent="-457200">
              <a:lnSpc>
                <a:spcPct val="90000"/>
              </a:lnSpc>
              <a:tabLst>
                <a:tab pos="88900" algn="l"/>
              </a:tabLst>
            </a:pPr>
            <a:endParaRPr lang="en-GB" sz="1600" smtClean="0"/>
          </a:p>
          <a:p>
            <a:pPr marL="838200" lvl="1" indent="-381000">
              <a:lnSpc>
                <a:spcPct val="90000"/>
              </a:lnSpc>
              <a:tabLst>
                <a:tab pos="88900" algn="l"/>
              </a:tabLst>
            </a:pPr>
            <a:r>
              <a:rPr lang="en-GB" sz="1600" smtClean="0"/>
              <a:t>It takes 20 x 20 pixel window, feeds it into a NN, which outputs a value ranging from –1 to +1 signifying the presence or absence of a face in the region</a:t>
            </a:r>
          </a:p>
          <a:p>
            <a:pPr marL="838200" lvl="1" indent="-381000">
              <a:lnSpc>
                <a:spcPct val="90000"/>
              </a:lnSpc>
              <a:tabLst>
                <a:tab pos="88900" algn="l"/>
              </a:tabLst>
            </a:pPr>
            <a:endParaRPr lang="en-GB" sz="1600" smtClean="0"/>
          </a:p>
          <a:p>
            <a:pPr marL="838200" lvl="1" indent="-381000">
              <a:lnSpc>
                <a:spcPct val="90000"/>
              </a:lnSpc>
              <a:tabLst>
                <a:tab pos="88900" algn="l"/>
              </a:tabLst>
            </a:pPr>
            <a:r>
              <a:rPr lang="en-GB" sz="1600" smtClean="0"/>
              <a:t>The window is applied at every location of the image</a:t>
            </a:r>
          </a:p>
          <a:p>
            <a:pPr marL="838200" lvl="1" indent="-381000">
              <a:lnSpc>
                <a:spcPct val="90000"/>
              </a:lnSpc>
              <a:tabLst>
                <a:tab pos="88900" algn="l"/>
              </a:tabLst>
            </a:pPr>
            <a:endParaRPr lang="en-GB" sz="1600" smtClean="0"/>
          </a:p>
          <a:p>
            <a:pPr marL="838200" lvl="1" indent="-381000">
              <a:lnSpc>
                <a:spcPct val="90000"/>
              </a:lnSpc>
              <a:tabLst>
                <a:tab pos="88900" algn="l"/>
              </a:tabLst>
            </a:pPr>
            <a:r>
              <a:rPr lang="en-GB" sz="1600" smtClean="0"/>
              <a:t>To detect faces larger than 20 x 20 pixel, the image is repeatedly reduced in size</a:t>
            </a:r>
          </a:p>
          <a:p>
            <a:pPr marL="457200" indent="-457200">
              <a:lnSpc>
                <a:spcPct val="90000"/>
              </a:lnSpc>
              <a:tabLst>
                <a:tab pos="88900" algn="l"/>
              </a:tabLst>
            </a:pPr>
            <a:endParaRPr lang="en-GB" sz="1800" smtClean="0"/>
          </a:p>
          <a:p>
            <a:pPr marL="838200" lvl="1" indent="-381000">
              <a:lnSpc>
                <a:spcPct val="90000"/>
              </a:lnSpc>
              <a:tabLst>
                <a:tab pos="88900" algn="l"/>
              </a:tabLst>
            </a:pPr>
            <a:endParaRPr lang="en-GB" sz="1400" smtClean="0"/>
          </a:p>
        </p:txBody>
      </p:sp>
      <p:sp>
        <p:nvSpPr>
          <p:cNvPr id="6" name="Date Placeholder 3"/>
          <p:cNvSpPr>
            <a:spLocks noGrp="1"/>
          </p:cNvSpPr>
          <p:nvPr>
            <p:ph type="dt" sz="quarter" idx="10"/>
          </p:nvPr>
        </p:nvSpPr>
        <p:spPr/>
        <p:txBody>
          <a:bodyPr/>
          <a:lstStyle/>
          <a:p>
            <a:pPr>
              <a:defRPr/>
            </a:pPr>
            <a:endParaRPr lang="en-GB"/>
          </a:p>
        </p:txBody>
      </p:sp>
      <p:sp>
        <p:nvSpPr>
          <p:cNvPr id="7"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8" name="Slide Number Placeholder 5"/>
          <p:cNvSpPr>
            <a:spLocks noGrp="1"/>
          </p:cNvSpPr>
          <p:nvPr>
            <p:ph type="sldNum" sz="quarter" idx="12"/>
          </p:nvPr>
        </p:nvSpPr>
        <p:spPr/>
        <p:txBody>
          <a:bodyPr/>
          <a:lstStyle/>
          <a:p>
            <a:pPr>
              <a:defRPr/>
            </a:pPr>
            <a:endParaRPr lang="en-GB"/>
          </a:p>
          <a:p>
            <a:pPr>
              <a:defRPr/>
            </a:pPr>
            <a:fld id="{9D23CFC2-D193-4958-B9E9-17661FCDB68D}" type="slidenum">
              <a:rPr lang="en-GB"/>
              <a:pPr>
                <a:defRPr/>
              </a:pPr>
              <a:t>33</a:t>
            </a:fld>
            <a:endParaRPr lang="en-GB"/>
          </a:p>
        </p:txBody>
      </p:sp>
      <p:sp>
        <p:nvSpPr>
          <p:cNvPr id="1359878"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pic>
        <p:nvPicPr>
          <p:cNvPr id="1359879" name="Picture 19"/>
          <p:cNvPicPr>
            <a:picLocks noChangeAspect="1" noChangeArrowheads="1"/>
          </p:cNvPicPr>
          <p:nvPr/>
        </p:nvPicPr>
        <p:blipFill>
          <a:blip r:embed="rId3"/>
          <a:srcRect/>
          <a:stretch>
            <a:fillRect/>
          </a:stretch>
        </p:blipFill>
        <p:spPr bwMode="auto">
          <a:xfrm>
            <a:off x="2484438" y="4149725"/>
            <a:ext cx="3527425"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21" name="Rectangle 2"/>
          <p:cNvSpPr>
            <a:spLocks noGrp="1" noChangeArrowheads="1"/>
          </p:cNvSpPr>
          <p:nvPr>
            <p:ph type="title"/>
          </p:nvPr>
        </p:nvSpPr>
        <p:spPr/>
        <p:txBody>
          <a:bodyPr/>
          <a:lstStyle/>
          <a:p>
            <a:r>
              <a:rPr lang="en-GB" smtClean="0"/>
              <a:t>Application Examples</a:t>
            </a:r>
            <a:endParaRPr lang="en-US" smtClean="0"/>
          </a:p>
        </p:txBody>
      </p:sp>
      <p:sp>
        <p:nvSpPr>
          <p:cNvPr id="1361922" name="Rectangle 3"/>
          <p:cNvSpPr>
            <a:spLocks noGrp="1" noChangeArrowheads="1"/>
          </p:cNvSpPr>
          <p:nvPr>
            <p:ph idx="1"/>
          </p:nvPr>
        </p:nvSpPr>
        <p:spPr>
          <a:xfrm>
            <a:off x="684213" y="1341438"/>
            <a:ext cx="7775575" cy="4649787"/>
          </a:xfrm>
        </p:spPr>
        <p:txBody>
          <a:bodyPr/>
          <a:lstStyle/>
          <a:p>
            <a:pPr marL="457200" indent="-457200">
              <a:lnSpc>
                <a:spcPct val="90000"/>
              </a:lnSpc>
              <a:tabLst>
                <a:tab pos="88900" algn="l"/>
              </a:tabLst>
            </a:pPr>
            <a:r>
              <a:rPr lang="en-GB" sz="1600" smtClean="0"/>
              <a:t>Neural Network-based Face Detection (http://www.ri.cmu.edu/projects/project_271.html)</a:t>
            </a:r>
          </a:p>
        </p:txBody>
      </p:sp>
      <p:sp>
        <p:nvSpPr>
          <p:cNvPr id="6" name="Date Placeholder 3"/>
          <p:cNvSpPr>
            <a:spLocks noGrp="1"/>
          </p:cNvSpPr>
          <p:nvPr>
            <p:ph type="dt" sz="quarter" idx="10"/>
          </p:nvPr>
        </p:nvSpPr>
        <p:spPr/>
        <p:txBody>
          <a:bodyPr/>
          <a:lstStyle/>
          <a:p>
            <a:pPr>
              <a:defRPr/>
            </a:pPr>
            <a:endParaRPr lang="en-GB"/>
          </a:p>
        </p:txBody>
      </p:sp>
      <p:sp>
        <p:nvSpPr>
          <p:cNvPr id="7"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8" name="Slide Number Placeholder 5"/>
          <p:cNvSpPr>
            <a:spLocks noGrp="1"/>
          </p:cNvSpPr>
          <p:nvPr>
            <p:ph type="sldNum" sz="quarter" idx="12"/>
          </p:nvPr>
        </p:nvSpPr>
        <p:spPr/>
        <p:txBody>
          <a:bodyPr/>
          <a:lstStyle/>
          <a:p>
            <a:pPr>
              <a:defRPr/>
            </a:pPr>
            <a:endParaRPr lang="en-GB"/>
          </a:p>
          <a:p>
            <a:pPr>
              <a:defRPr/>
            </a:pPr>
            <a:fld id="{8DF5BB22-470F-4C24-B1AE-971E18E3C604}" type="slidenum">
              <a:rPr lang="en-GB"/>
              <a:pPr>
                <a:defRPr/>
              </a:pPr>
              <a:t>34</a:t>
            </a:fld>
            <a:endParaRPr lang="en-GB"/>
          </a:p>
        </p:txBody>
      </p:sp>
      <p:sp>
        <p:nvSpPr>
          <p:cNvPr id="1361926"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pic>
        <p:nvPicPr>
          <p:cNvPr id="1361927" name="Picture 8"/>
          <p:cNvPicPr>
            <a:picLocks noChangeAspect="1" noChangeArrowheads="1"/>
          </p:cNvPicPr>
          <p:nvPr/>
        </p:nvPicPr>
        <p:blipFill>
          <a:blip r:embed="rId3"/>
          <a:srcRect/>
          <a:stretch>
            <a:fillRect/>
          </a:stretch>
        </p:blipFill>
        <p:spPr bwMode="auto">
          <a:xfrm>
            <a:off x="755650" y="2060575"/>
            <a:ext cx="7561263" cy="3497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3969" name="Rectangle 2"/>
          <p:cNvSpPr>
            <a:spLocks noGrp="1" noChangeArrowheads="1"/>
          </p:cNvSpPr>
          <p:nvPr>
            <p:ph type="title"/>
          </p:nvPr>
        </p:nvSpPr>
        <p:spPr/>
        <p:txBody>
          <a:bodyPr/>
          <a:lstStyle/>
          <a:p>
            <a:r>
              <a:rPr lang="en-GB" smtClean="0"/>
              <a:t>Application Examples</a:t>
            </a:r>
            <a:endParaRPr lang="en-US" smtClean="0"/>
          </a:p>
        </p:txBody>
      </p:sp>
      <p:sp>
        <p:nvSpPr>
          <p:cNvPr id="1363970" name="Rectangle 3"/>
          <p:cNvSpPr>
            <a:spLocks noGrp="1" noChangeArrowheads="1"/>
          </p:cNvSpPr>
          <p:nvPr>
            <p:ph idx="1"/>
          </p:nvPr>
        </p:nvSpPr>
        <p:spPr>
          <a:xfrm>
            <a:off x="684213" y="1341438"/>
            <a:ext cx="7775575" cy="4649787"/>
          </a:xfrm>
        </p:spPr>
        <p:txBody>
          <a:bodyPr/>
          <a:lstStyle/>
          <a:p>
            <a:pPr marL="457200" indent="-457200">
              <a:lnSpc>
                <a:spcPct val="90000"/>
              </a:lnSpc>
              <a:tabLst>
                <a:tab pos="88900" algn="l"/>
              </a:tabLst>
            </a:pPr>
            <a:r>
              <a:rPr lang="en-GB" sz="1600" smtClean="0"/>
              <a:t>Neural Network-based Face Detection (</a:t>
            </a:r>
            <a:r>
              <a:rPr lang="en-GB" sz="1600" smtClean="0">
                <a:hlinkClick r:id="rId3"/>
              </a:rPr>
              <a:t>http://www.ri.cmu.edu/projects/project_271.html</a:t>
            </a:r>
            <a:r>
              <a:rPr lang="en-GB" sz="1600" smtClean="0"/>
              <a:t>)</a:t>
            </a:r>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838200" lvl="1" indent="-381000">
              <a:lnSpc>
                <a:spcPct val="90000"/>
              </a:lnSpc>
              <a:tabLst>
                <a:tab pos="88900" algn="l"/>
              </a:tabLst>
            </a:pPr>
            <a:endParaRPr lang="en-GB" sz="1600" smtClean="0"/>
          </a:p>
          <a:p>
            <a:pPr marL="838200" lvl="1" indent="-381000">
              <a:lnSpc>
                <a:spcPct val="90000"/>
              </a:lnSpc>
              <a:tabLst>
                <a:tab pos="88900" algn="l"/>
              </a:tabLst>
            </a:pPr>
            <a:endParaRPr lang="en-GB" sz="1600" smtClean="0"/>
          </a:p>
          <a:p>
            <a:pPr marL="838200" lvl="1" indent="-381000">
              <a:lnSpc>
                <a:spcPct val="90000"/>
              </a:lnSpc>
              <a:tabLst>
                <a:tab pos="88900" algn="l"/>
              </a:tabLst>
            </a:pPr>
            <a:r>
              <a:rPr lang="en-GB" sz="1600" smtClean="0"/>
              <a:t>Three-layer feedforward neural networks</a:t>
            </a:r>
          </a:p>
          <a:p>
            <a:pPr marL="838200" lvl="1" indent="-381000">
              <a:lnSpc>
                <a:spcPct val="90000"/>
              </a:lnSpc>
              <a:tabLst>
                <a:tab pos="88900" algn="l"/>
              </a:tabLst>
            </a:pPr>
            <a:r>
              <a:rPr lang="en-GB" sz="1600" smtClean="0"/>
              <a:t>Three types of hidden neurons</a:t>
            </a:r>
          </a:p>
          <a:p>
            <a:pPr marL="1257300" lvl="2" indent="-342900">
              <a:lnSpc>
                <a:spcPct val="90000"/>
              </a:lnSpc>
              <a:tabLst>
                <a:tab pos="88900" algn="l"/>
              </a:tabLst>
            </a:pPr>
            <a:r>
              <a:rPr lang="en-GB" sz="1400" smtClean="0"/>
              <a:t>4 look at 10 x 10 subregions</a:t>
            </a:r>
          </a:p>
          <a:p>
            <a:pPr marL="1257300" lvl="2" indent="-342900">
              <a:lnSpc>
                <a:spcPct val="90000"/>
              </a:lnSpc>
              <a:tabLst>
                <a:tab pos="88900" algn="l"/>
              </a:tabLst>
            </a:pPr>
            <a:r>
              <a:rPr lang="en-GB" sz="1400" smtClean="0"/>
              <a:t>16 look at 5x5 subregions</a:t>
            </a:r>
          </a:p>
          <a:p>
            <a:pPr marL="1257300" lvl="2" indent="-342900">
              <a:lnSpc>
                <a:spcPct val="90000"/>
              </a:lnSpc>
              <a:tabLst>
                <a:tab pos="88900" algn="l"/>
              </a:tabLst>
            </a:pPr>
            <a:r>
              <a:rPr lang="en-GB" sz="1400" smtClean="0"/>
              <a:t>6 look at 20x5 horizontal stripes of pixels</a:t>
            </a:r>
          </a:p>
          <a:p>
            <a:pPr marL="457200" indent="-457200">
              <a:lnSpc>
                <a:spcPct val="90000"/>
              </a:lnSpc>
              <a:tabLst>
                <a:tab pos="88900" algn="l"/>
              </a:tabLst>
            </a:pPr>
            <a:endParaRPr lang="en-GB" sz="1600" smtClean="0"/>
          </a:p>
        </p:txBody>
      </p:sp>
      <p:sp>
        <p:nvSpPr>
          <p:cNvPr id="6" name="Date Placeholder 3"/>
          <p:cNvSpPr>
            <a:spLocks noGrp="1"/>
          </p:cNvSpPr>
          <p:nvPr>
            <p:ph type="dt" sz="quarter" idx="10"/>
          </p:nvPr>
        </p:nvSpPr>
        <p:spPr/>
        <p:txBody>
          <a:bodyPr/>
          <a:lstStyle/>
          <a:p>
            <a:pPr>
              <a:defRPr/>
            </a:pPr>
            <a:endParaRPr lang="en-GB"/>
          </a:p>
        </p:txBody>
      </p:sp>
      <p:sp>
        <p:nvSpPr>
          <p:cNvPr id="7"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8" name="Slide Number Placeholder 5"/>
          <p:cNvSpPr>
            <a:spLocks noGrp="1"/>
          </p:cNvSpPr>
          <p:nvPr>
            <p:ph type="sldNum" sz="quarter" idx="12"/>
          </p:nvPr>
        </p:nvSpPr>
        <p:spPr/>
        <p:txBody>
          <a:bodyPr/>
          <a:lstStyle/>
          <a:p>
            <a:pPr>
              <a:defRPr/>
            </a:pPr>
            <a:endParaRPr lang="en-GB"/>
          </a:p>
          <a:p>
            <a:pPr>
              <a:defRPr/>
            </a:pPr>
            <a:fld id="{F21B02DE-9190-4936-987F-28BE86FBC0C6}" type="slidenum">
              <a:rPr lang="en-GB"/>
              <a:pPr>
                <a:defRPr/>
              </a:pPr>
              <a:t>35</a:t>
            </a:fld>
            <a:endParaRPr lang="en-GB"/>
          </a:p>
        </p:txBody>
      </p:sp>
      <p:sp>
        <p:nvSpPr>
          <p:cNvPr id="1363974"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pic>
        <p:nvPicPr>
          <p:cNvPr id="1363975" name="Picture 5"/>
          <p:cNvPicPr>
            <a:picLocks noChangeAspect="1" noChangeArrowheads="1"/>
          </p:cNvPicPr>
          <p:nvPr/>
        </p:nvPicPr>
        <p:blipFill>
          <a:blip r:embed="rId4"/>
          <a:srcRect/>
          <a:stretch>
            <a:fillRect/>
          </a:stretch>
        </p:blipFill>
        <p:spPr bwMode="auto">
          <a:xfrm>
            <a:off x="1258888" y="1860550"/>
            <a:ext cx="5257800" cy="2432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6017" name="Rectangle 2"/>
          <p:cNvSpPr>
            <a:spLocks noGrp="1" noChangeArrowheads="1"/>
          </p:cNvSpPr>
          <p:nvPr>
            <p:ph type="title"/>
          </p:nvPr>
        </p:nvSpPr>
        <p:spPr/>
        <p:txBody>
          <a:bodyPr/>
          <a:lstStyle/>
          <a:p>
            <a:r>
              <a:rPr lang="en-GB" smtClean="0"/>
              <a:t>Application Examples</a:t>
            </a:r>
            <a:endParaRPr lang="en-US" smtClean="0"/>
          </a:p>
        </p:txBody>
      </p:sp>
      <p:sp>
        <p:nvSpPr>
          <p:cNvPr id="1366018" name="Rectangle 3"/>
          <p:cNvSpPr>
            <a:spLocks noGrp="1" noChangeArrowheads="1"/>
          </p:cNvSpPr>
          <p:nvPr>
            <p:ph idx="1"/>
          </p:nvPr>
        </p:nvSpPr>
        <p:spPr>
          <a:xfrm>
            <a:off x="684213" y="1341438"/>
            <a:ext cx="7775575" cy="4649787"/>
          </a:xfrm>
        </p:spPr>
        <p:txBody>
          <a:bodyPr/>
          <a:lstStyle/>
          <a:p>
            <a:pPr marL="457200" indent="-457200">
              <a:lnSpc>
                <a:spcPct val="90000"/>
              </a:lnSpc>
              <a:tabLst>
                <a:tab pos="88900" algn="l"/>
              </a:tabLst>
            </a:pPr>
            <a:r>
              <a:rPr lang="en-GB" sz="1600" smtClean="0"/>
              <a:t>Neural Network-based Face Detection (</a:t>
            </a:r>
            <a:r>
              <a:rPr lang="en-GB" sz="1600" smtClean="0">
                <a:hlinkClick r:id="rId3"/>
              </a:rPr>
              <a:t>http://www.ri.cmu.edu/projects/project_271.html</a:t>
            </a:r>
            <a:r>
              <a:rPr lang="en-GB" sz="1600" smtClean="0"/>
              <a:t>)</a:t>
            </a:r>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endParaRPr lang="en-GB" sz="1800" smtClean="0"/>
          </a:p>
          <a:p>
            <a:pPr marL="838200" lvl="1" indent="-381000">
              <a:lnSpc>
                <a:spcPct val="90000"/>
              </a:lnSpc>
              <a:tabLst>
                <a:tab pos="88900" algn="l"/>
              </a:tabLst>
            </a:pPr>
            <a:endParaRPr lang="en-GB" sz="1600" smtClean="0"/>
          </a:p>
          <a:p>
            <a:pPr marL="838200" lvl="1" indent="-381000">
              <a:lnSpc>
                <a:spcPct val="90000"/>
              </a:lnSpc>
              <a:tabLst>
                <a:tab pos="88900" algn="l"/>
              </a:tabLst>
            </a:pPr>
            <a:r>
              <a:rPr lang="en-GB" sz="1600" smtClean="0"/>
              <a:t>Training samples</a:t>
            </a:r>
          </a:p>
          <a:p>
            <a:pPr marL="838200" lvl="1" indent="-381000">
              <a:lnSpc>
                <a:spcPct val="90000"/>
              </a:lnSpc>
              <a:tabLst>
                <a:tab pos="88900" algn="l"/>
              </a:tabLst>
            </a:pPr>
            <a:endParaRPr lang="en-GB" sz="1600" smtClean="0"/>
          </a:p>
          <a:p>
            <a:pPr marL="838200" lvl="1" indent="-381000">
              <a:lnSpc>
                <a:spcPct val="90000"/>
              </a:lnSpc>
              <a:tabLst>
                <a:tab pos="88900" algn="l"/>
              </a:tabLst>
            </a:pPr>
            <a:r>
              <a:rPr lang="en-GB" sz="1600" smtClean="0"/>
              <a:t>1050 initial face images. More face example are generated from this set by rotation and scaling. Desired output +1</a:t>
            </a:r>
          </a:p>
          <a:p>
            <a:pPr marL="838200" lvl="1" indent="-381000">
              <a:lnSpc>
                <a:spcPct val="90000"/>
              </a:lnSpc>
              <a:tabLst>
                <a:tab pos="88900" algn="l"/>
              </a:tabLst>
            </a:pPr>
            <a:endParaRPr lang="en-GB" sz="1600" smtClean="0"/>
          </a:p>
          <a:p>
            <a:pPr marL="838200" lvl="1" indent="-381000">
              <a:lnSpc>
                <a:spcPct val="90000"/>
              </a:lnSpc>
              <a:tabLst>
                <a:tab pos="88900" algn="l"/>
              </a:tabLst>
            </a:pPr>
            <a:r>
              <a:rPr lang="en-GB" sz="1600" smtClean="0"/>
              <a:t>Non-face training samples: Use a bootstrappng technique to collect 8000 non-face training samples from 146,212,178 subimage regions! Desired output -1</a:t>
            </a:r>
          </a:p>
          <a:p>
            <a:pPr marL="838200" lvl="1" indent="-381000">
              <a:lnSpc>
                <a:spcPct val="90000"/>
              </a:lnSpc>
              <a:tabLst>
                <a:tab pos="88900" algn="l"/>
              </a:tabLst>
            </a:pPr>
            <a:endParaRPr lang="en-GB" sz="1400" smtClean="0"/>
          </a:p>
        </p:txBody>
      </p:sp>
      <p:sp>
        <p:nvSpPr>
          <p:cNvPr id="6" name="Date Placeholder 3"/>
          <p:cNvSpPr>
            <a:spLocks noGrp="1"/>
          </p:cNvSpPr>
          <p:nvPr>
            <p:ph type="dt" sz="quarter" idx="10"/>
          </p:nvPr>
        </p:nvSpPr>
        <p:spPr/>
        <p:txBody>
          <a:bodyPr/>
          <a:lstStyle/>
          <a:p>
            <a:pPr>
              <a:defRPr/>
            </a:pPr>
            <a:endParaRPr lang="en-GB"/>
          </a:p>
        </p:txBody>
      </p:sp>
      <p:sp>
        <p:nvSpPr>
          <p:cNvPr id="7"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8" name="Slide Number Placeholder 5"/>
          <p:cNvSpPr>
            <a:spLocks noGrp="1"/>
          </p:cNvSpPr>
          <p:nvPr>
            <p:ph type="sldNum" sz="quarter" idx="12"/>
          </p:nvPr>
        </p:nvSpPr>
        <p:spPr/>
        <p:txBody>
          <a:bodyPr/>
          <a:lstStyle/>
          <a:p>
            <a:pPr>
              <a:defRPr/>
            </a:pPr>
            <a:endParaRPr lang="en-GB"/>
          </a:p>
          <a:p>
            <a:pPr>
              <a:defRPr/>
            </a:pPr>
            <a:fld id="{E0DC520D-6B83-4E33-9840-1CC086EB1A76}" type="slidenum">
              <a:rPr lang="en-GB"/>
              <a:pPr>
                <a:defRPr/>
              </a:pPr>
              <a:t>36</a:t>
            </a:fld>
            <a:endParaRPr lang="en-GB"/>
          </a:p>
        </p:txBody>
      </p:sp>
      <p:sp>
        <p:nvSpPr>
          <p:cNvPr id="1366022"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pic>
        <p:nvPicPr>
          <p:cNvPr id="1366023" name="Picture 5"/>
          <p:cNvPicPr>
            <a:picLocks noChangeAspect="1" noChangeArrowheads="1"/>
          </p:cNvPicPr>
          <p:nvPr/>
        </p:nvPicPr>
        <p:blipFill>
          <a:blip r:embed="rId4"/>
          <a:srcRect/>
          <a:stretch>
            <a:fillRect/>
          </a:stretch>
        </p:blipFill>
        <p:spPr bwMode="auto">
          <a:xfrm>
            <a:off x="4140200" y="2205038"/>
            <a:ext cx="2881313" cy="133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8065" name="Rectangle 2"/>
          <p:cNvSpPr>
            <a:spLocks noGrp="1" noChangeArrowheads="1"/>
          </p:cNvSpPr>
          <p:nvPr>
            <p:ph type="title"/>
          </p:nvPr>
        </p:nvSpPr>
        <p:spPr/>
        <p:txBody>
          <a:bodyPr/>
          <a:lstStyle/>
          <a:p>
            <a:r>
              <a:rPr lang="en-GB" smtClean="0"/>
              <a:t>Application Examples</a:t>
            </a:r>
            <a:endParaRPr lang="en-US" smtClean="0"/>
          </a:p>
        </p:txBody>
      </p:sp>
      <p:sp>
        <p:nvSpPr>
          <p:cNvPr id="1368066" name="Rectangle 3"/>
          <p:cNvSpPr>
            <a:spLocks noGrp="1" noChangeArrowheads="1"/>
          </p:cNvSpPr>
          <p:nvPr>
            <p:ph idx="1"/>
          </p:nvPr>
        </p:nvSpPr>
        <p:spPr>
          <a:xfrm>
            <a:off x="684213" y="1341438"/>
            <a:ext cx="7775575" cy="4649787"/>
          </a:xfrm>
        </p:spPr>
        <p:txBody>
          <a:bodyPr/>
          <a:lstStyle/>
          <a:p>
            <a:pPr marL="457200" indent="-457200">
              <a:lnSpc>
                <a:spcPct val="90000"/>
              </a:lnSpc>
              <a:tabLst>
                <a:tab pos="88900" algn="l"/>
              </a:tabLst>
            </a:pPr>
            <a:r>
              <a:rPr lang="en-GB" sz="1600" smtClean="0"/>
              <a:t>Neural Network-based Face Detection (</a:t>
            </a:r>
            <a:r>
              <a:rPr lang="en-GB" sz="1600" smtClean="0">
                <a:hlinkClick r:id="rId3"/>
              </a:rPr>
              <a:t>http://www.ri.cmu.edu/projects/project_271.html</a:t>
            </a:r>
            <a:r>
              <a:rPr lang="en-GB" sz="1600" smtClean="0"/>
              <a:t>)</a:t>
            </a:r>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r>
              <a:rPr lang="en-GB" sz="1800" smtClean="0"/>
              <a:t>Training samples: Non-face training samples</a:t>
            </a:r>
          </a:p>
          <a:p>
            <a:pPr marL="838200" lvl="1" indent="-381000">
              <a:lnSpc>
                <a:spcPct val="90000"/>
              </a:lnSpc>
              <a:tabLst>
                <a:tab pos="88900" algn="l"/>
              </a:tabLst>
            </a:pPr>
            <a:endParaRPr lang="en-GB" sz="1600" smtClean="0"/>
          </a:p>
          <a:p>
            <a:pPr marL="838200" lvl="1" indent="-381000">
              <a:lnSpc>
                <a:spcPct val="90000"/>
              </a:lnSpc>
              <a:tabLst>
                <a:tab pos="88900" algn="l"/>
              </a:tabLst>
            </a:pPr>
            <a:endParaRPr lang="en-GB" sz="1600" smtClean="0"/>
          </a:p>
        </p:txBody>
      </p:sp>
      <p:sp>
        <p:nvSpPr>
          <p:cNvPr id="7" name="Date Placeholder 3"/>
          <p:cNvSpPr>
            <a:spLocks noGrp="1"/>
          </p:cNvSpPr>
          <p:nvPr>
            <p:ph type="dt" sz="quarter" idx="10"/>
          </p:nvPr>
        </p:nvSpPr>
        <p:spPr/>
        <p:txBody>
          <a:bodyPr/>
          <a:lstStyle/>
          <a:p>
            <a:pPr>
              <a:defRPr/>
            </a:pPr>
            <a:endParaRPr lang="en-GB"/>
          </a:p>
        </p:txBody>
      </p:sp>
      <p:sp>
        <p:nvSpPr>
          <p:cNvPr id="8"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9" name="Slide Number Placeholder 5"/>
          <p:cNvSpPr>
            <a:spLocks noGrp="1"/>
          </p:cNvSpPr>
          <p:nvPr>
            <p:ph type="sldNum" sz="quarter" idx="12"/>
          </p:nvPr>
        </p:nvSpPr>
        <p:spPr/>
        <p:txBody>
          <a:bodyPr/>
          <a:lstStyle/>
          <a:p>
            <a:pPr>
              <a:defRPr/>
            </a:pPr>
            <a:endParaRPr lang="en-GB"/>
          </a:p>
          <a:p>
            <a:pPr>
              <a:defRPr/>
            </a:pPr>
            <a:fld id="{BE08E01D-EE56-464E-A276-6D8BFA3C03DC}" type="slidenum">
              <a:rPr lang="en-GB"/>
              <a:pPr>
                <a:defRPr/>
              </a:pPr>
              <a:t>37</a:t>
            </a:fld>
            <a:endParaRPr lang="en-GB"/>
          </a:p>
        </p:txBody>
      </p:sp>
      <p:sp>
        <p:nvSpPr>
          <p:cNvPr id="1368070"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pic>
        <p:nvPicPr>
          <p:cNvPr id="1368071" name="Picture 5"/>
          <p:cNvPicPr>
            <a:picLocks noChangeAspect="1" noChangeArrowheads="1"/>
          </p:cNvPicPr>
          <p:nvPr/>
        </p:nvPicPr>
        <p:blipFill>
          <a:blip r:embed="rId4"/>
          <a:srcRect/>
          <a:stretch>
            <a:fillRect/>
          </a:stretch>
        </p:blipFill>
        <p:spPr bwMode="auto">
          <a:xfrm>
            <a:off x="5867400" y="1916113"/>
            <a:ext cx="2378075" cy="1100137"/>
          </a:xfrm>
          <a:prstGeom prst="rect">
            <a:avLst/>
          </a:prstGeom>
          <a:noFill/>
          <a:ln w="9525">
            <a:noFill/>
            <a:miter lim="800000"/>
            <a:headEnd/>
            <a:tailEnd/>
          </a:ln>
        </p:spPr>
      </p:pic>
      <p:pic>
        <p:nvPicPr>
          <p:cNvPr id="1368072" name="Picture 6"/>
          <p:cNvPicPr>
            <a:picLocks noChangeAspect="1" noChangeArrowheads="1"/>
          </p:cNvPicPr>
          <p:nvPr/>
        </p:nvPicPr>
        <p:blipFill>
          <a:blip r:embed="rId5"/>
          <a:srcRect/>
          <a:stretch>
            <a:fillRect/>
          </a:stretch>
        </p:blipFill>
        <p:spPr bwMode="auto">
          <a:xfrm>
            <a:off x="1116013" y="3429000"/>
            <a:ext cx="6781800" cy="2274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0113" name="Rectangle 2"/>
          <p:cNvSpPr>
            <a:spLocks noGrp="1" noChangeArrowheads="1"/>
          </p:cNvSpPr>
          <p:nvPr>
            <p:ph type="title"/>
          </p:nvPr>
        </p:nvSpPr>
        <p:spPr/>
        <p:txBody>
          <a:bodyPr/>
          <a:lstStyle/>
          <a:p>
            <a:r>
              <a:rPr lang="en-GB" smtClean="0"/>
              <a:t>Application Examples</a:t>
            </a:r>
            <a:endParaRPr lang="en-US" smtClean="0"/>
          </a:p>
        </p:txBody>
      </p:sp>
      <p:sp>
        <p:nvSpPr>
          <p:cNvPr id="1370114" name="Rectangle 3"/>
          <p:cNvSpPr>
            <a:spLocks noGrp="1" noChangeArrowheads="1"/>
          </p:cNvSpPr>
          <p:nvPr>
            <p:ph idx="1"/>
          </p:nvPr>
        </p:nvSpPr>
        <p:spPr>
          <a:xfrm>
            <a:off x="684213" y="1341438"/>
            <a:ext cx="7775575" cy="4649787"/>
          </a:xfrm>
        </p:spPr>
        <p:txBody>
          <a:bodyPr/>
          <a:lstStyle/>
          <a:p>
            <a:pPr marL="457200" indent="-457200">
              <a:lnSpc>
                <a:spcPct val="90000"/>
              </a:lnSpc>
              <a:tabLst>
                <a:tab pos="88900" algn="l"/>
              </a:tabLst>
            </a:pPr>
            <a:r>
              <a:rPr lang="en-GB" sz="1600" smtClean="0"/>
              <a:t>Neural Network-based Face Detection (</a:t>
            </a:r>
            <a:r>
              <a:rPr lang="en-GB" sz="1600" smtClean="0">
                <a:hlinkClick r:id="rId3"/>
              </a:rPr>
              <a:t>http://www.ri.cmu.edu/projects/project_271.html</a:t>
            </a:r>
            <a:r>
              <a:rPr lang="en-GB" sz="1600" smtClean="0"/>
              <a:t>)</a:t>
            </a:r>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r>
              <a:rPr lang="en-GB" sz="1800" smtClean="0"/>
              <a:t>Post-processing and face detection</a:t>
            </a:r>
          </a:p>
          <a:p>
            <a:pPr marL="838200" lvl="1" indent="-381000">
              <a:lnSpc>
                <a:spcPct val="90000"/>
              </a:lnSpc>
              <a:tabLst>
                <a:tab pos="88900" algn="l"/>
              </a:tabLst>
            </a:pPr>
            <a:endParaRPr lang="en-GB" sz="1600" smtClean="0"/>
          </a:p>
          <a:p>
            <a:pPr marL="838200" lvl="1" indent="-381000">
              <a:lnSpc>
                <a:spcPct val="90000"/>
              </a:lnSpc>
              <a:tabLst>
                <a:tab pos="88900" algn="l"/>
              </a:tabLst>
            </a:pPr>
            <a:endParaRPr lang="en-GB" sz="1600" smtClean="0"/>
          </a:p>
        </p:txBody>
      </p:sp>
      <p:sp>
        <p:nvSpPr>
          <p:cNvPr id="7" name="Date Placeholder 3"/>
          <p:cNvSpPr>
            <a:spLocks noGrp="1"/>
          </p:cNvSpPr>
          <p:nvPr>
            <p:ph type="dt" sz="quarter" idx="10"/>
          </p:nvPr>
        </p:nvSpPr>
        <p:spPr/>
        <p:txBody>
          <a:bodyPr/>
          <a:lstStyle/>
          <a:p>
            <a:pPr>
              <a:defRPr/>
            </a:pPr>
            <a:endParaRPr lang="en-GB"/>
          </a:p>
        </p:txBody>
      </p:sp>
      <p:sp>
        <p:nvSpPr>
          <p:cNvPr id="8"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9" name="Slide Number Placeholder 5"/>
          <p:cNvSpPr>
            <a:spLocks noGrp="1"/>
          </p:cNvSpPr>
          <p:nvPr>
            <p:ph type="sldNum" sz="quarter" idx="12"/>
          </p:nvPr>
        </p:nvSpPr>
        <p:spPr/>
        <p:txBody>
          <a:bodyPr/>
          <a:lstStyle/>
          <a:p>
            <a:pPr>
              <a:defRPr/>
            </a:pPr>
            <a:endParaRPr lang="en-GB"/>
          </a:p>
          <a:p>
            <a:pPr>
              <a:defRPr/>
            </a:pPr>
            <a:fld id="{4C85A240-E4C9-4434-8620-17DD3AB98915}" type="slidenum">
              <a:rPr lang="en-GB"/>
              <a:pPr>
                <a:defRPr/>
              </a:pPr>
              <a:t>38</a:t>
            </a:fld>
            <a:endParaRPr lang="en-GB"/>
          </a:p>
        </p:txBody>
      </p:sp>
      <p:sp>
        <p:nvSpPr>
          <p:cNvPr id="1370118"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pic>
        <p:nvPicPr>
          <p:cNvPr id="1370119" name="Picture 5"/>
          <p:cNvPicPr>
            <a:picLocks noChangeAspect="1" noChangeArrowheads="1"/>
          </p:cNvPicPr>
          <p:nvPr/>
        </p:nvPicPr>
        <p:blipFill>
          <a:blip r:embed="rId4"/>
          <a:srcRect/>
          <a:stretch>
            <a:fillRect/>
          </a:stretch>
        </p:blipFill>
        <p:spPr bwMode="auto">
          <a:xfrm>
            <a:off x="5867400" y="1916113"/>
            <a:ext cx="2378075" cy="1100137"/>
          </a:xfrm>
          <a:prstGeom prst="rect">
            <a:avLst/>
          </a:prstGeom>
          <a:noFill/>
          <a:ln w="9525">
            <a:noFill/>
            <a:miter lim="800000"/>
            <a:headEnd/>
            <a:tailEnd/>
          </a:ln>
        </p:spPr>
      </p:pic>
      <p:pic>
        <p:nvPicPr>
          <p:cNvPr id="1370120" name="Picture 7"/>
          <p:cNvPicPr>
            <a:picLocks noChangeAspect="1" noChangeArrowheads="1"/>
          </p:cNvPicPr>
          <p:nvPr/>
        </p:nvPicPr>
        <p:blipFill>
          <a:blip r:embed="rId5"/>
          <a:srcRect/>
          <a:stretch>
            <a:fillRect/>
          </a:stretch>
        </p:blipFill>
        <p:spPr bwMode="auto">
          <a:xfrm>
            <a:off x="2819400" y="3200400"/>
            <a:ext cx="3771900" cy="2781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61" name="Rectangle 2"/>
          <p:cNvSpPr>
            <a:spLocks noGrp="1" noChangeArrowheads="1"/>
          </p:cNvSpPr>
          <p:nvPr>
            <p:ph type="title"/>
          </p:nvPr>
        </p:nvSpPr>
        <p:spPr/>
        <p:txBody>
          <a:bodyPr/>
          <a:lstStyle/>
          <a:p>
            <a:r>
              <a:rPr lang="en-GB" smtClean="0"/>
              <a:t>Application Examples</a:t>
            </a:r>
            <a:endParaRPr lang="en-US" smtClean="0"/>
          </a:p>
        </p:txBody>
      </p:sp>
      <p:sp>
        <p:nvSpPr>
          <p:cNvPr id="1372162" name="Rectangle 3"/>
          <p:cNvSpPr>
            <a:spLocks noGrp="1" noChangeArrowheads="1"/>
          </p:cNvSpPr>
          <p:nvPr>
            <p:ph idx="1"/>
          </p:nvPr>
        </p:nvSpPr>
        <p:spPr>
          <a:xfrm>
            <a:off x="684213" y="1341438"/>
            <a:ext cx="7775575" cy="4649787"/>
          </a:xfrm>
        </p:spPr>
        <p:txBody>
          <a:bodyPr/>
          <a:lstStyle/>
          <a:p>
            <a:pPr marL="457200" indent="-457200">
              <a:lnSpc>
                <a:spcPct val="90000"/>
              </a:lnSpc>
              <a:tabLst>
                <a:tab pos="88900" algn="l"/>
              </a:tabLst>
            </a:pPr>
            <a:r>
              <a:rPr lang="en-GB" sz="1600" smtClean="0"/>
              <a:t>Neural Network-based Face Detection (</a:t>
            </a:r>
            <a:r>
              <a:rPr lang="en-GB" sz="1600" smtClean="0">
                <a:hlinkClick r:id="rId3"/>
              </a:rPr>
              <a:t>http://www.ri.cmu.edu/projects/project_271.html</a:t>
            </a:r>
            <a:r>
              <a:rPr lang="en-GB" sz="1600" smtClean="0"/>
              <a:t>)</a:t>
            </a:r>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457200" indent="-457200">
              <a:lnSpc>
                <a:spcPct val="90000"/>
              </a:lnSpc>
              <a:tabLst>
                <a:tab pos="88900" algn="l"/>
              </a:tabLst>
            </a:pPr>
            <a:endParaRPr lang="en-GB" sz="1600" smtClean="0"/>
          </a:p>
          <a:p>
            <a:pPr marL="838200" lvl="1" indent="-381000">
              <a:lnSpc>
                <a:spcPct val="90000"/>
              </a:lnSpc>
              <a:tabLst>
                <a:tab pos="88900" algn="l"/>
              </a:tabLst>
            </a:pPr>
            <a:r>
              <a:rPr lang="en-GB" sz="1600" smtClean="0"/>
              <a:t>Results and Issues</a:t>
            </a:r>
          </a:p>
          <a:p>
            <a:pPr marL="838200" lvl="1" indent="-381000">
              <a:lnSpc>
                <a:spcPct val="90000"/>
              </a:lnSpc>
              <a:tabLst>
                <a:tab pos="88900" algn="l"/>
              </a:tabLst>
            </a:pPr>
            <a:endParaRPr lang="en-GB" sz="1600" smtClean="0"/>
          </a:p>
          <a:p>
            <a:pPr marL="838200" lvl="1" indent="-381000">
              <a:lnSpc>
                <a:spcPct val="90000"/>
              </a:lnSpc>
              <a:tabLst>
                <a:tab pos="88900" algn="l"/>
              </a:tabLst>
            </a:pPr>
            <a:r>
              <a:rPr lang="en-GB" sz="1600" smtClean="0"/>
              <a:t>77.% ~ 90.3% detection rate (130 test images)</a:t>
            </a:r>
          </a:p>
          <a:p>
            <a:pPr marL="838200" lvl="1" indent="-381000">
              <a:lnSpc>
                <a:spcPct val="90000"/>
              </a:lnSpc>
              <a:tabLst>
                <a:tab pos="88900" algn="l"/>
              </a:tabLst>
            </a:pPr>
            <a:r>
              <a:rPr lang="en-GB" sz="1600" smtClean="0"/>
              <a:t>Process 320x240 image in 2 – 4 seconds on a 200MHz R4400 SGI Indigo 2</a:t>
            </a:r>
          </a:p>
          <a:p>
            <a:pPr marL="457200" indent="-457200">
              <a:lnSpc>
                <a:spcPct val="90000"/>
              </a:lnSpc>
              <a:tabLst>
                <a:tab pos="88900" algn="l"/>
              </a:tabLst>
            </a:pPr>
            <a:endParaRPr lang="en-GB" sz="1800" smtClean="0"/>
          </a:p>
          <a:p>
            <a:pPr marL="838200" lvl="1" indent="-381000">
              <a:lnSpc>
                <a:spcPct val="90000"/>
              </a:lnSpc>
              <a:tabLst>
                <a:tab pos="88900" algn="l"/>
              </a:tabLst>
            </a:pPr>
            <a:endParaRPr lang="en-GB" sz="1600" smtClean="0"/>
          </a:p>
          <a:p>
            <a:pPr marL="838200" lvl="1" indent="-381000">
              <a:lnSpc>
                <a:spcPct val="90000"/>
              </a:lnSpc>
              <a:tabLst>
                <a:tab pos="88900" algn="l"/>
              </a:tabLst>
            </a:pPr>
            <a:endParaRPr lang="en-GB" sz="1600" smtClean="0"/>
          </a:p>
        </p:txBody>
      </p:sp>
      <p:sp>
        <p:nvSpPr>
          <p:cNvPr id="6" name="Date Placeholder 3"/>
          <p:cNvSpPr>
            <a:spLocks noGrp="1"/>
          </p:cNvSpPr>
          <p:nvPr>
            <p:ph type="dt" sz="quarter" idx="10"/>
          </p:nvPr>
        </p:nvSpPr>
        <p:spPr/>
        <p:txBody>
          <a:bodyPr/>
          <a:lstStyle/>
          <a:p>
            <a:pPr>
              <a:defRPr/>
            </a:pPr>
            <a:endParaRPr lang="en-GB"/>
          </a:p>
        </p:txBody>
      </p:sp>
      <p:sp>
        <p:nvSpPr>
          <p:cNvPr id="7"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8" name="Slide Number Placeholder 5"/>
          <p:cNvSpPr>
            <a:spLocks noGrp="1"/>
          </p:cNvSpPr>
          <p:nvPr>
            <p:ph type="sldNum" sz="quarter" idx="12"/>
          </p:nvPr>
        </p:nvSpPr>
        <p:spPr/>
        <p:txBody>
          <a:bodyPr/>
          <a:lstStyle/>
          <a:p>
            <a:pPr>
              <a:defRPr/>
            </a:pPr>
            <a:endParaRPr lang="en-GB"/>
          </a:p>
          <a:p>
            <a:pPr>
              <a:defRPr/>
            </a:pPr>
            <a:fld id="{FC9C809D-4038-46F6-8434-3243636E50E1}" type="slidenum">
              <a:rPr lang="en-GB"/>
              <a:pPr>
                <a:defRPr/>
              </a:pPr>
              <a:t>39</a:t>
            </a:fld>
            <a:endParaRPr lang="en-GB"/>
          </a:p>
        </p:txBody>
      </p:sp>
      <p:sp>
        <p:nvSpPr>
          <p:cNvPr id="1372166"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pic>
        <p:nvPicPr>
          <p:cNvPr id="1372167" name="Picture 5"/>
          <p:cNvPicPr>
            <a:picLocks noChangeAspect="1" noChangeArrowheads="1"/>
          </p:cNvPicPr>
          <p:nvPr/>
        </p:nvPicPr>
        <p:blipFill>
          <a:blip r:embed="rId4"/>
          <a:srcRect/>
          <a:stretch>
            <a:fillRect/>
          </a:stretch>
        </p:blipFill>
        <p:spPr bwMode="auto">
          <a:xfrm>
            <a:off x="5580063" y="2133600"/>
            <a:ext cx="2378075" cy="1100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01" name="Rectangle 2"/>
          <p:cNvSpPr>
            <a:spLocks noGrp="1" noChangeArrowheads="1"/>
          </p:cNvSpPr>
          <p:nvPr>
            <p:ph type="title"/>
          </p:nvPr>
        </p:nvSpPr>
        <p:spPr/>
        <p:txBody>
          <a:bodyPr/>
          <a:lstStyle/>
          <a:p>
            <a:r>
              <a:rPr lang="en-GB" smtClean="0"/>
              <a:t>Multilayer Network</a:t>
            </a:r>
            <a:endParaRPr lang="en-US" smtClean="0"/>
          </a:p>
        </p:txBody>
      </p:sp>
      <p:sp>
        <p:nvSpPr>
          <p:cNvPr id="1280002"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US" sz="1600" smtClean="0">
                <a:solidFill>
                  <a:srgbClr val="000099"/>
                </a:solidFill>
              </a:rPr>
              <a:t>We can build a multilayer network represent the highly nonlinear decision surfaces</a:t>
            </a:r>
          </a:p>
          <a:p>
            <a:pPr marL="457200" indent="-457200">
              <a:tabLst>
                <a:tab pos="88900" algn="l"/>
              </a:tabLst>
            </a:pPr>
            <a:endParaRPr lang="en-US" sz="1600" smtClean="0">
              <a:solidFill>
                <a:srgbClr val="000099"/>
              </a:solidFill>
            </a:endParaRPr>
          </a:p>
          <a:p>
            <a:pPr marL="457200" indent="-457200">
              <a:tabLst>
                <a:tab pos="88900" algn="l"/>
              </a:tabLst>
            </a:pPr>
            <a:r>
              <a:rPr lang="en-US" sz="1600" smtClean="0">
                <a:solidFill>
                  <a:srgbClr val="000099"/>
                </a:solidFill>
              </a:rPr>
              <a:t>How?</a:t>
            </a:r>
          </a:p>
          <a:p>
            <a:pPr marL="1257300" lvl="2" indent="-342900">
              <a:tabLst>
                <a:tab pos="88900" algn="l"/>
              </a:tabLst>
            </a:pPr>
            <a:endParaRPr lang="en-GB" sz="1200" smtClean="0"/>
          </a:p>
          <a:p>
            <a:pPr marL="838200" lvl="1" indent="-381000">
              <a:tabLst>
                <a:tab pos="88900" algn="l"/>
              </a:tabLst>
            </a:pPr>
            <a:endParaRPr lang="en-GB" sz="1400" smtClean="0"/>
          </a:p>
        </p:txBody>
      </p:sp>
      <p:sp>
        <p:nvSpPr>
          <p:cNvPr id="6" name="Date Placeholder 3"/>
          <p:cNvSpPr>
            <a:spLocks noGrp="1"/>
          </p:cNvSpPr>
          <p:nvPr>
            <p:ph type="dt" sz="quarter" idx="10"/>
          </p:nvPr>
        </p:nvSpPr>
        <p:spPr/>
        <p:txBody>
          <a:bodyPr/>
          <a:lstStyle/>
          <a:p>
            <a:pPr>
              <a:defRPr/>
            </a:pPr>
            <a:endParaRPr lang="en-GB"/>
          </a:p>
        </p:txBody>
      </p:sp>
      <p:sp>
        <p:nvSpPr>
          <p:cNvPr id="7"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8" name="Slide Number Placeholder 5"/>
          <p:cNvSpPr>
            <a:spLocks noGrp="1"/>
          </p:cNvSpPr>
          <p:nvPr>
            <p:ph type="sldNum" sz="quarter" idx="12"/>
          </p:nvPr>
        </p:nvSpPr>
        <p:spPr/>
        <p:txBody>
          <a:bodyPr/>
          <a:lstStyle/>
          <a:p>
            <a:pPr>
              <a:defRPr/>
            </a:pPr>
            <a:endParaRPr lang="en-GB"/>
          </a:p>
          <a:p>
            <a:pPr>
              <a:defRPr/>
            </a:pPr>
            <a:fld id="{420E4B9B-B3D3-45FB-A8A2-A6BFF8E69CDB}" type="slidenum">
              <a:rPr lang="en-GB"/>
              <a:pPr>
                <a:defRPr/>
              </a:pPr>
              <a:t>4</a:t>
            </a:fld>
            <a:endParaRPr lang="en-GB"/>
          </a:p>
        </p:txBody>
      </p:sp>
      <p:sp>
        <p:nvSpPr>
          <p:cNvPr id="1280006"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pic>
        <p:nvPicPr>
          <p:cNvPr id="1280007" name="Picture 5"/>
          <p:cNvPicPr>
            <a:picLocks noChangeAspect="1" noChangeArrowheads="1"/>
          </p:cNvPicPr>
          <p:nvPr/>
        </p:nvPicPr>
        <p:blipFill>
          <a:blip r:embed="rId3"/>
          <a:srcRect/>
          <a:stretch>
            <a:fillRect/>
          </a:stretch>
        </p:blipFill>
        <p:spPr bwMode="auto">
          <a:xfrm>
            <a:off x="755650" y="2924175"/>
            <a:ext cx="7696200"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4209" name="Rectangle 2"/>
          <p:cNvSpPr>
            <a:spLocks noGrp="1" noChangeArrowheads="1"/>
          </p:cNvSpPr>
          <p:nvPr>
            <p:ph type="title"/>
          </p:nvPr>
        </p:nvSpPr>
        <p:spPr/>
        <p:txBody>
          <a:bodyPr/>
          <a:lstStyle/>
          <a:p>
            <a:r>
              <a:rPr lang="en-GB" smtClean="0"/>
              <a:t>Further Readings</a:t>
            </a:r>
            <a:endParaRPr lang="en-US" smtClean="0"/>
          </a:p>
        </p:txBody>
      </p:sp>
      <p:sp>
        <p:nvSpPr>
          <p:cNvPr id="1374210" name="Rectangle 3"/>
          <p:cNvSpPr>
            <a:spLocks noGrp="1" noChangeArrowheads="1"/>
          </p:cNvSpPr>
          <p:nvPr>
            <p:ph idx="1"/>
          </p:nvPr>
        </p:nvSpPr>
        <p:spPr>
          <a:xfrm>
            <a:off x="684213" y="1341438"/>
            <a:ext cx="7775575" cy="4649787"/>
          </a:xfrm>
        </p:spPr>
        <p:txBody>
          <a:bodyPr/>
          <a:lstStyle/>
          <a:p>
            <a:pPr marL="457200" indent="-457200">
              <a:lnSpc>
                <a:spcPct val="90000"/>
              </a:lnSpc>
              <a:buFont typeface="Wingdings" pitchFamily="2" charset="2"/>
              <a:buAutoNum type="arabicPeriod"/>
              <a:tabLst>
                <a:tab pos="88900" algn="l"/>
              </a:tabLst>
            </a:pPr>
            <a:r>
              <a:rPr lang="en-US" sz="1800" smtClean="0"/>
              <a:t>T. M. Mitchell, Machine Learning, McGraw-Hill International Edition, 1997</a:t>
            </a:r>
          </a:p>
          <a:p>
            <a:pPr marL="457200" indent="-457200">
              <a:lnSpc>
                <a:spcPct val="90000"/>
              </a:lnSpc>
              <a:tabLst>
                <a:tab pos="88900" algn="l"/>
              </a:tabLst>
            </a:pPr>
            <a:endParaRPr lang="en-US" sz="1800" smtClean="0"/>
          </a:p>
          <a:p>
            <a:pPr marL="457200" indent="-457200">
              <a:lnSpc>
                <a:spcPct val="90000"/>
              </a:lnSpc>
              <a:buFont typeface="Wingdings" pitchFamily="2" charset="2"/>
              <a:buNone/>
              <a:tabLst>
                <a:tab pos="88900" algn="l"/>
              </a:tabLst>
            </a:pPr>
            <a:r>
              <a:rPr lang="en-US" sz="1800" smtClean="0"/>
              <a:t>Chapter 4</a:t>
            </a:r>
          </a:p>
          <a:p>
            <a:pPr marL="838200" lvl="1" indent="-381000">
              <a:lnSpc>
                <a:spcPct val="90000"/>
              </a:lnSpc>
              <a:tabLst>
                <a:tab pos="88900" algn="l"/>
              </a:tabLst>
            </a:pPr>
            <a:endParaRPr lang="en-GB" sz="1600" smtClean="0"/>
          </a:p>
        </p:txBody>
      </p:sp>
      <p:sp>
        <p:nvSpPr>
          <p:cNvPr id="5" name="Date Placeholder 3"/>
          <p:cNvSpPr>
            <a:spLocks noGrp="1"/>
          </p:cNvSpPr>
          <p:nvPr>
            <p:ph type="dt" sz="quarter" idx="10"/>
          </p:nvPr>
        </p:nvSpPr>
        <p:spPr/>
        <p:txBody>
          <a:bodyPr/>
          <a:lstStyle/>
          <a:p>
            <a:pPr>
              <a:defRPr/>
            </a:pPr>
            <a:endParaRPr lang="en-GB"/>
          </a:p>
        </p:txBody>
      </p:sp>
      <p:sp>
        <p:nvSpPr>
          <p:cNvPr id="6"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7" name="Slide Number Placeholder 5"/>
          <p:cNvSpPr>
            <a:spLocks noGrp="1"/>
          </p:cNvSpPr>
          <p:nvPr>
            <p:ph type="sldNum" sz="quarter" idx="12"/>
          </p:nvPr>
        </p:nvSpPr>
        <p:spPr/>
        <p:txBody>
          <a:bodyPr/>
          <a:lstStyle/>
          <a:p>
            <a:pPr>
              <a:defRPr/>
            </a:pPr>
            <a:endParaRPr lang="en-GB"/>
          </a:p>
          <a:p>
            <a:pPr>
              <a:defRPr/>
            </a:pPr>
            <a:fld id="{AA26057D-832E-4B2B-BC84-452F69A145EC}" type="slidenum">
              <a:rPr lang="en-GB"/>
              <a:pPr>
                <a:defRPr/>
              </a:pPr>
              <a:t>40</a:t>
            </a:fld>
            <a:endParaRPr lang="en-GB"/>
          </a:p>
        </p:txBody>
      </p:sp>
      <p:sp>
        <p:nvSpPr>
          <p:cNvPr id="1374214"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6257" name="Rectangle 2"/>
          <p:cNvSpPr>
            <a:spLocks noGrp="1" noChangeArrowheads="1"/>
          </p:cNvSpPr>
          <p:nvPr>
            <p:ph type="title"/>
          </p:nvPr>
        </p:nvSpPr>
        <p:spPr/>
        <p:txBody>
          <a:bodyPr/>
          <a:lstStyle/>
          <a:p>
            <a:r>
              <a:rPr lang="en-GB" smtClean="0"/>
              <a:t>Tutorial/Exercise Question</a:t>
            </a:r>
            <a:endParaRPr lang="en-US" smtClean="0"/>
          </a:p>
        </p:txBody>
      </p:sp>
      <p:sp>
        <p:nvSpPr>
          <p:cNvPr id="1376258" name="Rectangle 3"/>
          <p:cNvSpPr>
            <a:spLocks noGrp="1" noChangeArrowheads="1"/>
          </p:cNvSpPr>
          <p:nvPr>
            <p:ph idx="1"/>
          </p:nvPr>
        </p:nvSpPr>
        <p:spPr>
          <a:xfrm>
            <a:off x="684213" y="1341438"/>
            <a:ext cx="7775575" cy="4649787"/>
          </a:xfrm>
        </p:spPr>
        <p:txBody>
          <a:bodyPr/>
          <a:lstStyle/>
          <a:p>
            <a:pPr marL="457200" indent="-457200">
              <a:buFont typeface="Wingdings" pitchFamily="2" charset="2"/>
              <a:buAutoNum type="arabicPeriod"/>
              <a:tabLst>
                <a:tab pos="88900" algn="l"/>
              </a:tabLst>
            </a:pPr>
            <a:r>
              <a:rPr lang="en-US" sz="1400" smtClean="0"/>
              <a:t>Assume that a system uses a three-layer perceptron neural network to recognize 10 hand-written digits: 0, 1, 2, 3, 4, 5, 6, 7, 8, 9. Each digit is represented by a 9 x 9 pixels binary image and therefore each sample is represented by an 81-dimensional binary vector. The network uses 10 neurons in the output layer. Each of the output neurons signifies one of the digits. The network uses 120 hidden neurons. Each hidden neuron and output neuron also has a bias input.</a:t>
            </a:r>
          </a:p>
          <a:p>
            <a:pPr marL="457200" indent="-457200">
              <a:buFont typeface="Wingdings" pitchFamily="2" charset="2"/>
              <a:buAutoNum type="arabicPeriod"/>
              <a:tabLst>
                <a:tab pos="88900" algn="l"/>
              </a:tabLst>
            </a:pPr>
            <a:endParaRPr lang="en-US" sz="1400" smtClean="0"/>
          </a:p>
          <a:p>
            <a:pPr marL="838200" lvl="1" indent="-381000">
              <a:buFont typeface="Wingdings" pitchFamily="2" charset="2"/>
              <a:buNone/>
              <a:tabLst>
                <a:tab pos="88900" algn="l"/>
              </a:tabLst>
            </a:pPr>
            <a:r>
              <a:rPr lang="en-US" sz="1200" smtClean="0"/>
              <a:t>(i)	How many connection weights does the network contain?</a:t>
            </a:r>
          </a:p>
          <a:p>
            <a:pPr marL="838200" lvl="1" indent="-381000">
              <a:buFont typeface="Wingdings" pitchFamily="2" charset="2"/>
              <a:buNone/>
              <a:tabLst>
                <a:tab pos="88900" algn="l"/>
              </a:tabLst>
            </a:pPr>
            <a:r>
              <a:rPr lang="en-US" sz="1200" smtClean="0"/>
              <a:t>(ii)	For the training samples from each of the 10 digits, write down their possible corresponding desired output vectors.</a:t>
            </a:r>
          </a:p>
          <a:p>
            <a:pPr marL="838200" lvl="1" indent="-381000">
              <a:buFont typeface="Wingdings" pitchFamily="2" charset="2"/>
              <a:buNone/>
              <a:tabLst>
                <a:tab pos="88900" algn="l"/>
              </a:tabLst>
            </a:pPr>
            <a:r>
              <a:rPr lang="en-US" sz="1200" smtClean="0"/>
              <a:t>(iii)	Describe briefly how the backprogation algorithm can be applied to train the network.</a:t>
            </a:r>
          </a:p>
          <a:p>
            <a:pPr marL="838200" lvl="1" indent="-381000">
              <a:buFont typeface="Wingdings" pitchFamily="2" charset="2"/>
              <a:buNone/>
              <a:tabLst>
                <a:tab pos="88900" algn="l"/>
              </a:tabLst>
            </a:pPr>
            <a:r>
              <a:rPr lang="en-US" sz="1200" smtClean="0"/>
              <a:t>(iv)	Describe briefly how a trained network will be applied to recognize an unknown input.</a:t>
            </a:r>
          </a:p>
          <a:p>
            <a:pPr marL="457200" indent="-457200">
              <a:buFont typeface="Wingdings" pitchFamily="2" charset="2"/>
              <a:buAutoNum type="arabicPeriod"/>
              <a:tabLst>
                <a:tab pos="88900" algn="l"/>
              </a:tabLst>
            </a:pPr>
            <a:endParaRPr lang="en-GB" sz="1400" smtClean="0"/>
          </a:p>
        </p:txBody>
      </p:sp>
      <p:sp>
        <p:nvSpPr>
          <p:cNvPr id="5" name="Date Placeholder 3"/>
          <p:cNvSpPr>
            <a:spLocks noGrp="1"/>
          </p:cNvSpPr>
          <p:nvPr>
            <p:ph type="dt" sz="quarter" idx="10"/>
          </p:nvPr>
        </p:nvSpPr>
        <p:spPr/>
        <p:txBody>
          <a:bodyPr/>
          <a:lstStyle/>
          <a:p>
            <a:pPr>
              <a:defRPr/>
            </a:pPr>
            <a:endParaRPr lang="en-GB"/>
          </a:p>
        </p:txBody>
      </p:sp>
      <p:sp>
        <p:nvSpPr>
          <p:cNvPr id="6"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7" name="Slide Number Placeholder 5"/>
          <p:cNvSpPr>
            <a:spLocks noGrp="1"/>
          </p:cNvSpPr>
          <p:nvPr>
            <p:ph type="sldNum" sz="quarter" idx="12"/>
          </p:nvPr>
        </p:nvSpPr>
        <p:spPr/>
        <p:txBody>
          <a:bodyPr/>
          <a:lstStyle/>
          <a:p>
            <a:pPr>
              <a:defRPr/>
            </a:pPr>
            <a:endParaRPr lang="en-GB"/>
          </a:p>
          <a:p>
            <a:pPr>
              <a:defRPr/>
            </a:pPr>
            <a:fld id="{524F3E31-63B2-4BE2-8E40-0E0EEF82570E}" type="slidenum">
              <a:rPr lang="en-GB"/>
              <a:pPr>
                <a:defRPr/>
              </a:pPr>
              <a:t>41</a:t>
            </a:fld>
            <a:endParaRPr lang="en-GB"/>
          </a:p>
        </p:txBody>
      </p:sp>
      <p:sp>
        <p:nvSpPr>
          <p:cNvPr id="1376262"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8305" name="Rectangle 2"/>
          <p:cNvSpPr>
            <a:spLocks noGrp="1" noChangeArrowheads="1"/>
          </p:cNvSpPr>
          <p:nvPr>
            <p:ph type="title"/>
          </p:nvPr>
        </p:nvSpPr>
        <p:spPr/>
        <p:txBody>
          <a:bodyPr/>
          <a:lstStyle/>
          <a:p>
            <a:r>
              <a:rPr lang="en-GB" smtClean="0"/>
              <a:t>Tutorial/Exercise Question</a:t>
            </a:r>
            <a:endParaRPr lang="en-US" smtClean="0"/>
          </a:p>
        </p:txBody>
      </p:sp>
      <p:sp>
        <p:nvSpPr>
          <p:cNvPr id="1378306" name="Rectangle 3"/>
          <p:cNvSpPr>
            <a:spLocks noGrp="1" noChangeArrowheads="1"/>
          </p:cNvSpPr>
          <p:nvPr>
            <p:ph idx="1"/>
          </p:nvPr>
        </p:nvSpPr>
        <p:spPr>
          <a:xfrm>
            <a:off x="684213" y="1341438"/>
            <a:ext cx="7775575" cy="4649787"/>
          </a:xfrm>
        </p:spPr>
        <p:txBody>
          <a:bodyPr/>
          <a:lstStyle/>
          <a:p>
            <a:pPr marL="457200" indent="-457200">
              <a:buFont typeface="Wingdings" pitchFamily="2" charset="2"/>
              <a:buAutoNum type="arabicPeriod" startAt="2"/>
              <a:tabLst>
                <a:tab pos="88900" algn="l"/>
              </a:tabLst>
            </a:pPr>
            <a:r>
              <a:rPr lang="en-GB" sz="1400" smtClean="0"/>
              <a:t>The network shown in the Figure is a 3 layer feed forward network. Neuron 1, Neuron 2 and Neuron 3 are McCulloch-Pitts neurons which use a threshold function for their activation function. All the connection weights, the bias of Neuron 1 and Neuron 2 are shown in the Figure. Find an appropriate value for the bias of Neuron 3, </a:t>
            </a:r>
            <a:r>
              <a:rPr lang="en-GB" sz="1400" b="1" smtClean="0"/>
              <a:t>b3</a:t>
            </a:r>
            <a:r>
              <a:rPr lang="en-GB" sz="1400" smtClean="0"/>
              <a:t>, to enable the network to solve the XOR problem (assume bits 0 and 1 are represented by level 0 and +1, respectively). Show your working process.</a:t>
            </a:r>
            <a:r>
              <a:rPr lang="en-US" sz="1400" smtClean="0"/>
              <a:t> </a:t>
            </a:r>
            <a:endParaRPr lang="en-GB" sz="1400" smtClean="0"/>
          </a:p>
        </p:txBody>
      </p:sp>
      <p:sp>
        <p:nvSpPr>
          <p:cNvPr id="6" name="Date Placeholder 3"/>
          <p:cNvSpPr>
            <a:spLocks noGrp="1"/>
          </p:cNvSpPr>
          <p:nvPr>
            <p:ph type="dt" sz="quarter" idx="10"/>
          </p:nvPr>
        </p:nvSpPr>
        <p:spPr/>
        <p:txBody>
          <a:bodyPr/>
          <a:lstStyle/>
          <a:p>
            <a:pPr>
              <a:defRPr/>
            </a:pPr>
            <a:endParaRPr lang="en-GB"/>
          </a:p>
        </p:txBody>
      </p:sp>
      <p:sp>
        <p:nvSpPr>
          <p:cNvPr id="7"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8" name="Slide Number Placeholder 5"/>
          <p:cNvSpPr>
            <a:spLocks noGrp="1"/>
          </p:cNvSpPr>
          <p:nvPr>
            <p:ph type="sldNum" sz="quarter" idx="12"/>
          </p:nvPr>
        </p:nvSpPr>
        <p:spPr/>
        <p:txBody>
          <a:bodyPr/>
          <a:lstStyle/>
          <a:p>
            <a:pPr>
              <a:defRPr/>
            </a:pPr>
            <a:endParaRPr lang="en-GB"/>
          </a:p>
          <a:p>
            <a:pPr>
              <a:defRPr/>
            </a:pPr>
            <a:fld id="{3529D1DA-813E-4C01-95CF-89814C67845E}" type="slidenum">
              <a:rPr lang="en-GB"/>
              <a:pPr>
                <a:defRPr/>
              </a:pPr>
              <a:t>42</a:t>
            </a:fld>
            <a:endParaRPr lang="en-GB"/>
          </a:p>
        </p:txBody>
      </p:sp>
      <p:sp>
        <p:nvSpPr>
          <p:cNvPr id="1378310"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pic>
        <p:nvPicPr>
          <p:cNvPr id="1378311" name="Picture 5"/>
          <p:cNvPicPr>
            <a:picLocks noChangeAspect="1" noChangeArrowheads="1"/>
          </p:cNvPicPr>
          <p:nvPr/>
        </p:nvPicPr>
        <p:blipFill>
          <a:blip r:embed="rId3"/>
          <a:srcRect/>
          <a:stretch>
            <a:fillRect/>
          </a:stretch>
        </p:blipFill>
        <p:spPr bwMode="auto">
          <a:xfrm>
            <a:off x="1690688" y="2852738"/>
            <a:ext cx="5257800" cy="3152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0353" name="Rectangle 2"/>
          <p:cNvSpPr>
            <a:spLocks noGrp="1" noChangeArrowheads="1"/>
          </p:cNvSpPr>
          <p:nvPr>
            <p:ph type="title"/>
          </p:nvPr>
        </p:nvSpPr>
        <p:spPr/>
        <p:txBody>
          <a:bodyPr/>
          <a:lstStyle/>
          <a:p>
            <a:r>
              <a:rPr lang="en-GB" smtClean="0"/>
              <a:t>Tutorial/Exercise Question</a:t>
            </a:r>
            <a:endParaRPr lang="en-US" smtClean="0"/>
          </a:p>
        </p:txBody>
      </p:sp>
      <p:sp>
        <p:nvSpPr>
          <p:cNvPr id="1380354" name="Rectangle 3"/>
          <p:cNvSpPr>
            <a:spLocks noGrp="1" noChangeArrowheads="1"/>
          </p:cNvSpPr>
          <p:nvPr>
            <p:ph idx="1"/>
          </p:nvPr>
        </p:nvSpPr>
        <p:spPr>
          <a:xfrm>
            <a:off x="684213" y="1341438"/>
            <a:ext cx="7775575" cy="4649787"/>
          </a:xfrm>
        </p:spPr>
        <p:txBody>
          <a:bodyPr/>
          <a:lstStyle/>
          <a:p>
            <a:pPr marL="457200" indent="-457200">
              <a:buFont typeface="Wingdings" pitchFamily="2" charset="2"/>
              <a:buAutoNum type="arabicPeriod" startAt="3"/>
              <a:tabLst>
                <a:tab pos="88900" algn="l"/>
              </a:tabLst>
            </a:pPr>
            <a:r>
              <a:rPr lang="en-GB" sz="1400" smtClean="0"/>
              <a:t>Consider a 3 layer perceptron with two inputs a and b, one hidden unit c and one output unit d. The network has five weights which are initialized to have a value of 0.1. Give their values after the presentation of each of the following training samples</a:t>
            </a:r>
          </a:p>
          <a:p>
            <a:pPr marL="457200" indent="-457200">
              <a:buFont typeface="Wingdings" pitchFamily="2" charset="2"/>
              <a:buAutoNum type="arabicPeriod" startAt="3"/>
              <a:tabLst>
                <a:tab pos="88900" algn="l"/>
              </a:tabLst>
            </a:pPr>
            <a:endParaRPr lang="en-GB" sz="1400" smtClean="0"/>
          </a:p>
          <a:p>
            <a:pPr marL="838200" lvl="1" indent="-381000">
              <a:buFont typeface="Wingdings" pitchFamily="2" charset="2"/>
              <a:buNone/>
              <a:tabLst>
                <a:tab pos="88900" algn="l"/>
              </a:tabLst>
            </a:pPr>
            <a:r>
              <a:rPr lang="en-GB" sz="1400" smtClean="0"/>
              <a:t>Input	Desired </a:t>
            </a:r>
          </a:p>
          <a:p>
            <a:pPr marL="838200" lvl="1" indent="-381000">
              <a:buFont typeface="Wingdings" pitchFamily="2" charset="2"/>
              <a:buNone/>
              <a:tabLst>
                <a:tab pos="88900" algn="l"/>
              </a:tabLst>
            </a:pPr>
            <a:r>
              <a:rPr lang="en-GB" sz="1400" smtClean="0"/>
              <a:t>			Output</a:t>
            </a:r>
          </a:p>
          <a:p>
            <a:pPr marL="838200" lvl="1" indent="-381000">
              <a:buFont typeface="Wingdings" pitchFamily="2" charset="2"/>
              <a:buNone/>
              <a:tabLst>
                <a:tab pos="88900" algn="l"/>
              </a:tabLst>
            </a:pPr>
            <a:endParaRPr lang="en-GB" sz="1400" smtClean="0"/>
          </a:p>
          <a:p>
            <a:pPr marL="838200" lvl="1" indent="-381000">
              <a:buFont typeface="Wingdings" pitchFamily="2" charset="2"/>
              <a:buNone/>
              <a:tabLst>
                <a:tab pos="88900" algn="l"/>
              </a:tabLst>
            </a:pPr>
            <a:r>
              <a:rPr lang="en-GB" sz="1400" smtClean="0"/>
              <a:t>a=1		b=0	1</a:t>
            </a:r>
          </a:p>
          <a:p>
            <a:pPr marL="838200" lvl="1" indent="-381000">
              <a:buFont typeface="Wingdings" pitchFamily="2" charset="2"/>
              <a:buNone/>
              <a:tabLst>
                <a:tab pos="88900" algn="l"/>
              </a:tabLst>
            </a:pPr>
            <a:endParaRPr lang="en-GB" sz="1400" smtClean="0"/>
          </a:p>
          <a:p>
            <a:pPr marL="838200" lvl="1" indent="-381000">
              <a:buFont typeface="Wingdings" pitchFamily="2" charset="2"/>
              <a:buNone/>
              <a:tabLst>
                <a:tab pos="88900" algn="l"/>
              </a:tabLst>
            </a:pPr>
            <a:r>
              <a:rPr lang="en-GB" sz="1400" smtClean="0"/>
              <a:t>b=0		b=1	0</a:t>
            </a:r>
          </a:p>
        </p:txBody>
      </p:sp>
      <p:sp>
        <p:nvSpPr>
          <p:cNvPr id="26" name="Date Placeholder 3"/>
          <p:cNvSpPr>
            <a:spLocks noGrp="1"/>
          </p:cNvSpPr>
          <p:nvPr>
            <p:ph type="dt" sz="quarter" idx="10"/>
          </p:nvPr>
        </p:nvSpPr>
        <p:spPr/>
        <p:txBody>
          <a:bodyPr/>
          <a:lstStyle/>
          <a:p>
            <a:pPr>
              <a:defRPr/>
            </a:pPr>
            <a:endParaRPr lang="en-GB"/>
          </a:p>
        </p:txBody>
      </p:sp>
      <p:sp>
        <p:nvSpPr>
          <p:cNvPr id="27"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28" name="Slide Number Placeholder 5"/>
          <p:cNvSpPr>
            <a:spLocks noGrp="1"/>
          </p:cNvSpPr>
          <p:nvPr>
            <p:ph type="sldNum" sz="quarter" idx="12"/>
          </p:nvPr>
        </p:nvSpPr>
        <p:spPr/>
        <p:txBody>
          <a:bodyPr/>
          <a:lstStyle/>
          <a:p>
            <a:pPr>
              <a:defRPr/>
            </a:pPr>
            <a:endParaRPr lang="en-GB"/>
          </a:p>
          <a:p>
            <a:pPr>
              <a:defRPr/>
            </a:pPr>
            <a:fld id="{58E6CF32-90AA-4D56-A6F2-2D547C47E6AE}" type="slidenum">
              <a:rPr lang="en-GB"/>
              <a:pPr>
                <a:defRPr/>
              </a:pPr>
              <a:t>43</a:t>
            </a:fld>
            <a:endParaRPr lang="en-GB"/>
          </a:p>
        </p:txBody>
      </p:sp>
      <p:sp>
        <p:nvSpPr>
          <p:cNvPr id="1380358"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800">
              <a:solidFill>
                <a:srgbClr val="FF0000"/>
              </a:solidFill>
            </a:endParaRPr>
          </a:p>
        </p:txBody>
      </p:sp>
      <p:sp>
        <p:nvSpPr>
          <p:cNvPr id="1380359" name="Oval 6"/>
          <p:cNvSpPr>
            <a:spLocks noChangeArrowheads="1"/>
          </p:cNvSpPr>
          <p:nvPr/>
        </p:nvSpPr>
        <p:spPr bwMode="auto">
          <a:xfrm>
            <a:off x="3851275" y="3203575"/>
            <a:ext cx="287338" cy="287338"/>
          </a:xfrm>
          <a:prstGeom prst="ellipse">
            <a:avLst/>
          </a:prstGeom>
          <a:noFill/>
          <a:ln w="9525">
            <a:solidFill>
              <a:srgbClr val="FF0000"/>
            </a:solidFill>
            <a:round/>
            <a:headEnd/>
            <a:tailEnd/>
          </a:ln>
        </p:spPr>
        <p:txBody>
          <a:bodyPr wrap="none" anchor="ctr"/>
          <a:lstStyle/>
          <a:p>
            <a:endParaRPr lang="en-US"/>
          </a:p>
        </p:txBody>
      </p:sp>
      <p:sp>
        <p:nvSpPr>
          <p:cNvPr id="1380360" name="Oval 7"/>
          <p:cNvSpPr>
            <a:spLocks noChangeArrowheads="1"/>
          </p:cNvSpPr>
          <p:nvPr/>
        </p:nvSpPr>
        <p:spPr bwMode="auto">
          <a:xfrm>
            <a:off x="3851275" y="4498975"/>
            <a:ext cx="287338" cy="287338"/>
          </a:xfrm>
          <a:prstGeom prst="ellipse">
            <a:avLst/>
          </a:prstGeom>
          <a:noFill/>
          <a:ln w="9525">
            <a:solidFill>
              <a:srgbClr val="FF0000"/>
            </a:solidFill>
            <a:round/>
            <a:headEnd/>
            <a:tailEnd/>
          </a:ln>
        </p:spPr>
        <p:txBody>
          <a:bodyPr wrap="none" anchor="ctr"/>
          <a:lstStyle/>
          <a:p>
            <a:endParaRPr lang="en-US"/>
          </a:p>
        </p:txBody>
      </p:sp>
      <p:sp>
        <p:nvSpPr>
          <p:cNvPr id="1380361" name="Oval 8"/>
          <p:cNvSpPr>
            <a:spLocks noChangeArrowheads="1"/>
          </p:cNvSpPr>
          <p:nvPr/>
        </p:nvSpPr>
        <p:spPr bwMode="auto">
          <a:xfrm>
            <a:off x="5291138" y="3778250"/>
            <a:ext cx="287337" cy="287338"/>
          </a:xfrm>
          <a:prstGeom prst="ellipse">
            <a:avLst/>
          </a:prstGeom>
          <a:noFill/>
          <a:ln w="9525">
            <a:solidFill>
              <a:srgbClr val="FF0000"/>
            </a:solidFill>
            <a:round/>
            <a:headEnd/>
            <a:tailEnd/>
          </a:ln>
        </p:spPr>
        <p:txBody>
          <a:bodyPr wrap="none" anchor="ctr"/>
          <a:lstStyle/>
          <a:p>
            <a:endParaRPr lang="en-US"/>
          </a:p>
        </p:txBody>
      </p:sp>
      <p:sp>
        <p:nvSpPr>
          <p:cNvPr id="1380362" name="Oval 9"/>
          <p:cNvSpPr>
            <a:spLocks noChangeArrowheads="1"/>
          </p:cNvSpPr>
          <p:nvPr/>
        </p:nvSpPr>
        <p:spPr bwMode="auto">
          <a:xfrm>
            <a:off x="6659563" y="3779838"/>
            <a:ext cx="287337" cy="287337"/>
          </a:xfrm>
          <a:prstGeom prst="ellipse">
            <a:avLst/>
          </a:prstGeom>
          <a:noFill/>
          <a:ln w="9525">
            <a:solidFill>
              <a:srgbClr val="FF0000"/>
            </a:solidFill>
            <a:round/>
            <a:headEnd/>
            <a:tailEnd/>
          </a:ln>
        </p:spPr>
        <p:txBody>
          <a:bodyPr wrap="none" anchor="ctr"/>
          <a:lstStyle/>
          <a:p>
            <a:endParaRPr lang="en-US"/>
          </a:p>
        </p:txBody>
      </p:sp>
      <p:sp>
        <p:nvSpPr>
          <p:cNvPr id="1380363" name="Line 12"/>
          <p:cNvSpPr>
            <a:spLocks noChangeShapeType="1"/>
          </p:cNvSpPr>
          <p:nvPr/>
        </p:nvSpPr>
        <p:spPr bwMode="auto">
          <a:xfrm flipV="1">
            <a:off x="4138613" y="3995738"/>
            <a:ext cx="1152525" cy="647700"/>
          </a:xfrm>
          <a:prstGeom prst="line">
            <a:avLst/>
          </a:prstGeom>
          <a:noFill/>
          <a:ln w="9525">
            <a:solidFill>
              <a:srgbClr val="FF0000"/>
            </a:solidFill>
            <a:round/>
            <a:headEnd/>
            <a:tailEnd type="triangle" w="med" len="med"/>
          </a:ln>
        </p:spPr>
        <p:txBody>
          <a:bodyPr/>
          <a:lstStyle/>
          <a:p>
            <a:endParaRPr lang="en-US"/>
          </a:p>
        </p:txBody>
      </p:sp>
      <p:sp>
        <p:nvSpPr>
          <p:cNvPr id="1380364" name="Line 13"/>
          <p:cNvSpPr>
            <a:spLocks noChangeShapeType="1"/>
          </p:cNvSpPr>
          <p:nvPr/>
        </p:nvSpPr>
        <p:spPr bwMode="auto">
          <a:xfrm>
            <a:off x="4138613" y="3346450"/>
            <a:ext cx="1152525" cy="504825"/>
          </a:xfrm>
          <a:prstGeom prst="line">
            <a:avLst/>
          </a:prstGeom>
          <a:noFill/>
          <a:ln w="9525">
            <a:solidFill>
              <a:srgbClr val="FF0000"/>
            </a:solidFill>
            <a:round/>
            <a:headEnd/>
            <a:tailEnd type="triangle" w="med" len="med"/>
          </a:ln>
        </p:spPr>
        <p:txBody>
          <a:bodyPr/>
          <a:lstStyle/>
          <a:p>
            <a:endParaRPr lang="en-US"/>
          </a:p>
        </p:txBody>
      </p:sp>
      <p:sp>
        <p:nvSpPr>
          <p:cNvPr id="1380365" name="Line 14"/>
          <p:cNvSpPr>
            <a:spLocks noChangeShapeType="1"/>
          </p:cNvSpPr>
          <p:nvPr/>
        </p:nvSpPr>
        <p:spPr bwMode="auto">
          <a:xfrm>
            <a:off x="5580063" y="3922713"/>
            <a:ext cx="1079500" cy="0"/>
          </a:xfrm>
          <a:prstGeom prst="line">
            <a:avLst/>
          </a:prstGeom>
          <a:noFill/>
          <a:ln w="9525">
            <a:solidFill>
              <a:srgbClr val="FF0000"/>
            </a:solidFill>
            <a:round/>
            <a:headEnd/>
            <a:tailEnd type="triangle" w="med" len="med"/>
          </a:ln>
        </p:spPr>
        <p:txBody>
          <a:bodyPr/>
          <a:lstStyle/>
          <a:p>
            <a:endParaRPr lang="en-US"/>
          </a:p>
        </p:txBody>
      </p:sp>
      <p:sp>
        <p:nvSpPr>
          <p:cNvPr id="1380366" name="Line 15"/>
          <p:cNvSpPr>
            <a:spLocks noChangeShapeType="1"/>
          </p:cNvSpPr>
          <p:nvPr/>
        </p:nvSpPr>
        <p:spPr bwMode="auto">
          <a:xfrm>
            <a:off x="6946900" y="3922713"/>
            <a:ext cx="720725" cy="0"/>
          </a:xfrm>
          <a:prstGeom prst="line">
            <a:avLst/>
          </a:prstGeom>
          <a:noFill/>
          <a:ln w="9525">
            <a:solidFill>
              <a:srgbClr val="FF0000"/>
            </a:solidFill>
            <a:round/>
            <a:headEnd/>
            <a:tailEnd type="triangle" w="med" len="med"/>
          </a:ln>
        </p:spPr>
        <p:txBody>
          <a:bodyPr/>
          <a:lstStyle/>
          <a:p>
            <a:endParaRPr lang="en-US"/>
          </a:p>
        </p:txBody>
      </p:sp>
      <p:sp>
        <p:nvSpPr>
          <p:cNvPr id="1380367" name="Text Box 16"/>
          <p:cNvSpPr txBox="1">
            <a:spLocks noChangeArrowheads="1"/>
          </p:cNvSpPr>
          <p:nvPr/>
        </p:nvSpPr>
        <p:spPr bwMode="auto">
          <a:xfrm>
            <a:off x="3844925" y="3155950"/>
            <a:ext cx="336550" cy="396875"/>
          </a:xfrm>
          <a:prstGeom prst="rect">
            <a:avLst/>
          </a:prstGeom>
          <a:noFill/>
          <a:ln w="9525">
            <a:noFill/>
            <a:miter lim="800000"/>
            <a:headEnd/>
            <a:tailEnd/>
          </a:ln>
        </p:spPr>
        <p:txBody>
          <a:bodyPr wrap="none">
            <a:spAutoFit/>
          </a:bodyPr>
          <a:lstStyle/>
          <a:p>
            <a:r>
              <a:rPr lang="en-US" sz="2000"/>
              <a:t>a</a:t>
            </a:r>
          </a:p>
        </p:txBody>
      </p:sp>
      <p:sp>
        <p:nvSpPr>
          <p:cNvPr id="1380368" name="Text Box 18"/>
          <p:cNvSpPr txBox="1">
            <a:spLocks noChangeArrowheads="1"/>
          </p:cNvSpPr>
          <p:nvPr/>
        </p:nvSpPr>
        <p:spPr bwMode="auto">
          <a:xfrm>
            <a:off x="3868738" y="4427538"/>
            <a:ext cx="342900" cy="396875"/>
          </a:xfrm>
          <a:prstGeom prst="rect">
            <a:avLst/>
          </a:prstGeom>
          <a:noFill/>
          <a:ln w="9525">
            <a:noFill/>
            <a:miter lim="800000"/>
            <a:headEnd/>
            <a:tailEnd/>
          </a:ln>
        </p:spPr>
        <p:txBody>
          <a:bodyPr wrap="none">
            <a:spAutoFit/>
          </a:bodyPr>
          <a:lstStyle/>
          <a:p>
            <a:r>
              <a:rPr lang="en-US" sz="2000"/>
              <a:t>b</a:t>
            </a:r>
          </a:p>
        </p:txBody>
      </p:sp>
      <p:sp>
        <p:nvSpPr>
          <p:cNvPr id="1380369" name="Text Box 19"/>
          <p:cNvSpPr txBox="1">
            <a:spLocks noChangeArrowheads="1"/>
          </p:cNvSpPr>
          <p:nvPr/>
        </p:nvSpPr>
        <p:spPr bwMode="auto">
          <a:xfrm>
            <a:off x="5291138" y="3706813"/>
            <a:ext cx="315912" cy="396875"/>
          </a:xfrm>
          <a:prstGeom prst="rect">
            <a:avLst/>
          </a:prstGeom>
          <a:noFill/>
          <a:ln w="9525">
            <a:noFill/>
            <a:miter lim="800000"/>
            <a:headEnd/>
            <a:tailEnd/>
          </a:ln>
        </p:spPr>
        <p:txBody>
          <a:bodyPr wrap="none">
            <a:spAutoFit/>
          </a:bodyPr>
          <a:lstStyle/>
          <a:p>
            <a:r>
              <a:rPr lang="en-US" sz="2000"/>
              <a:t>c</a:t>
            </a:r>
          </a:p>
        </p:txBody>
      </p:sp>
      <p:sp>
        <p:nvSpPr>
          <p:cNvPr id="1380370" name="Text Box 20"/>
          <p:cNvSpPr txBox="1">
            <a:spLocks noChangeArrowheads="1"/>
          </p:cNvSpPr>
          <p:nvPr/>
        </p:nvSpPr>
        <p:spPr bwMode="auto">
          <a:xfrm>
            <a:off x="6659563" y="3706813"/>
            <a:ext cx="342900" cy="396875"/>
          </a:xfrm>
          <a:prstGeom prst="rect">
            <a:avLst/>
          </a:prstGeom>
          <a:noFill/>
          <a:ln w="9525">
            <a:noFill/>
            <a:miter lim="800000"/>
            <a:headEnd/>
            <a:tailEnd/>
          </a:ln>
        </p:spPr>
        <p:txBody>
          <a:bodyPr wrap="none">
            <a:spAutoFit/>
          </a:bodyPr>
          <a:lstStyle/>
          <a:p>
            <a:r>
              <a:rPr lang="en-US" sz="2000"/>
              <a:t>d</a:t>
            </a:r>
          </a:p>
        </p:txBody>
      </p:sp>
      <p:sp>
        <p:nvSpPr>
          <p:cNvPr id="1380371" name="Text Box 21"/>
          <p:cNvSpPr txBox="1">
            <a:spLocks noChangeArrowheads="1"/>
          </p:cNvSpPr>
          <p:nvPr/>
        </p:nvSpPr>
        <p:spPr bwMode="auto">
          <a:xfrm>
            <a:off x="4356100" y="3165475"/>
            <a:ext cx="576263" cy="396875"/>
          </a:xfrm>
          <a:prstGeom prst="rect">
            <a:avLst/>
          </a:prstGeom>
          <a:noFill/>
          <a:ln w="9525">
            <a:noFill/>
            <a:miter lim="800000"/>
            <a:headEnd/>
            <a:tailEnd/>
          </a:ln>
        </p:spPr>
        <p:txBody>
          <a:bodyPr wrap="none">
            <a:spAutoFit/>
          </a:bodyPr>
          <a:lstStyle/>
          <a:p>
            <a:r>
              <a:rPr lang="en-US" sz="2000"/>
              <a:t>w</a:t>
            </a:r>
            <a:r>
              <a:rPr lang="en-US" sz="2000" baseline="-25000"/>
              <a:t>ac</a:t>
            </a:r>
          </a:p>
        </p:txBody>
      </p:sp>
      <p:sp>
        <p:nvSpPr>
          <p:cNvPr id="1380372" name="Text Box 22"/>
          <p:cNvSpPr txBox="1">
            <a:spLocks noChangeArrowheads="1"/>
          </p:cNvSpPr>
          <p:nvPr/>
        </p:nvSpPr>
        <p:spPr bwMode="auto">
          <a:xfrm>
            <a:off x="4498975" y="4246563"/>
            <a:ext cx="581025" cy="396875"/>
          </a:xfrm>
          <a:prstGeom prst="rect">
            <a:avLst/>
          </a:prstGeom>
          <a:noFill/>
          <a:ln w="9525">
            <a:noFill/>
            <a:miter lim="800000"/>
            <a:headEnd/>
            <a:tailEnd/>
          </a:ln>
        </p:spPr>
        <p:txBody>
          <a:bodyPr wrap="none">
            <a:spAutoFit/>
          </a:bodyPr>
          <a:lstStyle/>
          <a:p>
            <a:r>
              <a:rPr lang="en-US" sz="2000"/>
              <a:t>w</a:t>
            </a:r>
            <a:r>
              <a:rPr lang="en-US" sz="2000" baseline="-25000"/>
              <a:t>bc</a:t>
            </a:r>
          </a:p>
        </p:txBody>
      </p:sp>
      <p:sp>
        <p:nvSpPr>
          <p:cNvPr id="1380373" name="Text Box 23"/>
          <p:cNvSpPr txBox="1">
            <a:spLocks noChangeArrowheads="1"/>
          </p:cNvSpPr>
          <p:nvPr/>
        </p:nvSpPr>
        <p:spPr bwMode="auto">
          <a:xfrm>
            <a:off x="5795963" y="3851275"/>
            <a:ext cx="581025" cy="396875"/>
          </a:xfrm>
          <a:prstGeom prst="rect">
            <a:avLst/>
          </a:prstGeom>
          <a:noFill/>
          <a:ln w="9525">
            <a:noFill/>
            <a:miter lim="800000"/>
            <a:headEnd/>
            <a:tailEnd/>
          </a:ln>
        </p:spPr>
        <p:txBody>
          <a:bodyPr wrap="none">
            <a:spAutoFit/>
          </a:bodyPr>
          <a:lstStyle/>
          <a:p>
            <a:r>
              <a:rPr lang="en-US" sz="2000"/>
              <a:t>w</a:t>
            </a:r>
            <a:r>
              <a:rPr lang="en-US" sz="2000" baseline="-25000"/>
              <a:t>cd</a:t>
            </a:r>
          </a:p>
        </p:txBody>
      </p:sp>
      <p:sp>
        <p:nvSpPr>
          <p:cNvPr id="1380374" name="Line 24"/>
          <p:cNvSpPr>
            <a:spLocks noChangeShapeType="1"/>
          </p:cNvSpPr>
          <p:nvPr/>
        </p:nvSpPr>
        <p:spPr bwMode="auto">
          <a:xfrm>
            <a:off x="5435600" y="2986088"/>
            <a:ext cx="0" cy="792162"/>
          </a:xfrm>
          <a:prstGeom prst="line">
            <a:avLst/>
          </a:prstGeom>
          <a:noFill/>
          <a:ln w="9525">
            <a:solidFill>
              <a:srgbClr val="FF0000"/>
            </a:solidFill>
            <a:round/>
            <a:headEnd/>
            <a:tailEnd type="triangle" w="med" len="med"/>
          </a:ln>
        </p:spPr>
        <p:txBody>
          <a:bodyPr/>
          <a:lstStyle/>
          <a:p>
            <a:endParaRPr lang="en-US"/>
          </a:p>
        </p:txBody>
      </p:sp>
      <p:sp>
        <p:nvSpPr>
          <p:cNvPr id="1380375" name="Text Box 25"/>
          <p:cNvSpPr txBox="1">
            <a:spLocks noChangeArrowheads="1"/>
          </p:cNvSpPr>
          <p:nvPr/>
        </p:nvSpPr>
        <p:spPr bwMode="auto">
          <a:xfrm>
            <a:off x="5364163" y="3275013"/>
            <a:ext cx="582612" cy="396875"/>
          </a:xfrm>
          <a:prstGeom prst="rect">
            <a:avLst/>
          </a:prstGeom>
          <a:noFill/>
          <a:ln w="9525">
            <a:noFill/>
            <a:miter lim="800000"/>
            <a:headEnd/>
            <a:tailEnd/>
          </a:ln>
        </p:spPr>
        <p:txBody>
          <a:bodyPr wrap="none">
            <a:spAutoFit/>
          </a:bodyPr>
          <a:lstStyle/>
          <a:p>
            <a:r>
              <a:rPr lang="en-US" sz="2000"/>
              <a:t>w</a:t>
            </a:r>
            <a:r>
              <a:rPr lang="en-US" sz="2000" baseline="-25000"/>
              <a:t>c0</a:t>
            </a:r>
          </a:p>
        </p:txBody>
      </p:sp>
      <p:sp>
        <p:nvSpPr>
          <p:cNvPr id="1380376" name="Text Box 26"/>
          <p:cNvSpPr txBox="1">
            <a:spLocks noChangeArrowheads="1"/>
          </p:cNvSpPr>
          <p:nvPr/>
        </p:nvSpPr>
        <p:spPr bwMode="auto">
          <a:xfrm>
            <a:off x="6731000" y="3309938"/>
            <a:ext cx="600075" cy="396875"/>
          </a:xfrm>
          <a:prstGeom prst="rect">
            <a:avLst/>
          </a:prstGeom>
          <a:noFill/>
          <a:ln w="9525">
            <a:noFill/>
            <a:miter lim="800000"/>
            <a:headEnd/>
            <a:tailEnd/>
          </a:ln>
        </p:spPr>
        <p:txBody>
          <a:bodyPr wrap="none">
            <a:spAutoFit/>
          </a:bodyPr>
          <a:lstStyle/>
          <a:p>
            <a:r>
              <a:rPr lang="en-US" sz="2000"/>
              <a:t>w</a:t>
            </a:r>
            <a:r>
              <a:rPr lang="en-US" sz="2000" baseline="-25000"/>
              <a:t>d0</a:t>
            </a:r>
          </a:p>
        </p:txBody>
      </p:sp>
      <p:sp>
        <p:nvSpPr>
          <p:cNvPr id="1380377" name="Line 27"/>
          <p:cNvSpPr>
            <a:spLocks noChangeShapeType="1"/>
          </p:cNvSpPr>
          <p:nvPr/>
        </p:nvSpPr>
        <p:spPr bwMode="auto">
          <a:xfrm>
            <a:off x="6804025" y="2986088"/>
            <a:ext cx="0" cy="792162"/>
          </a:xfrm>
          <a:prstGeom prst="line">
            <a:avLst/>
          </a:prstGeom>
          <a:noFill/>
          <a:ln w="9525">
            <a:solidFill>
              <a:srgbClr val="FF0000"/>
            </a:solidFill>
            <a:round/>
            <a:headEnd/>
            <a:tailEnd type="triangle" w="med" len="med"/>
          </a:ln>
        </p:spPr>
        <p:txBody>
          <a:bodyPr/>
          <a:lstStyle/>
          <a:p>
            <a:endParaRPr lang="en-US"/>
          </a:p>
        </p:txBody>
      </p:sp>
      <p:sp>
        <p:nvSpPr>
          <p:cNvPr id="1380378" name="Text Box 28"/>
          <p:cNvSpPr txBox="1">
            <a:spLocks noChangeArrowheads="1"/>
          </p:cNvSpPr>
          <p:nvPr/>
        </p:nvSpPr>
        <p:spPr bwMode="auto">
          <a:xfrm>
            <a:off x="5219700" y="2641600"/>
            <a:ext cx="517525" cy="366713"/>
          </a:xfrm>
          <a:prstGeom prst="rect">
            <a:avLst/>
          </a:prstGeom>
          <a:noFill/>
          <a:ln w="9525">
            <a:noFill/>
            <a:miter lim="800000"/>
            <a:headEnd/>
            <a:tailEnd/>
          </a:ln>
        </p:spPr>
        <p:txBody>
          <a:bodyPr wrap="none">
            <a:spAutoFit/>
          </a:bodyPr>
          <a:lstStyle/>
          <a:p>
            <a:r>
              <a:rPr lang="en-US" sz="1800"/>
              <a:t>+1</a:t>
            </a:r>
          </a:p>
        </p:txBody>
      </p:sp>
      <p:sp>
        <p:nvSpPr>
          <p:cNvPr id="1380379" name="Text Box 29"/>
          <p:cNvSpPr txBox="1">
            <a:spLocks noChangeArrowheads="1"/>
          </p:cNvSpPr>
          <p:nvPr/>
        </p:nvSpPr>
        <p:spPr bwMode="auto">
          <a:xfrm>
            <a:off x="6537325" y="2728913"/>
            <a:ext cx="479425" cy="336550"/>
          </a:xfrm>
          <a:prstGeom prst="rect">
            <a:avLst/>
          </a:prstGeom>
          <a:noFill/>
          <a:ln w="9525">
            <a:noFill/>
            <a:miter lim="800000"/>
            <a:headEnd/>
            <a:tailEnd/>
          </a:ln>
        </p:spPr>
        <p:txBody>
          <a:bodyPr wrap="none">
            <a:spAutoFit/>
          </a:bodyPr>
          <a:lstStyle/>
          <a:p>
            <a:r>
              <a:rPr lang="en-US" sz="1600"/>
              <a:t>+1</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2049" name="Rectangle 2"/>
          <p:cNvSpPr>
            <a:spLocks noGrp="1" noChangeArrowheads="1"/>
          </p:cNvSpPr>
          <p:nvPr>
            <p:ph type="title"/>
          </p:nvPr>
        </p:nvSpPr>
        <p:spPr/>
        <p:txBody>
          <a:bodyPr/>
          <a:lstStyle/>
          <a:p>
            <a:r>
              <a:rPr lang="en-GB" smtClean="0"/>
              <a:t>Sigmoid Unit</a:t>
            </a:r>
            <a:endParaRPr lang="en-US" smtClean="0"/>
          </a:p>
        </p:txBody>
      </p:sp>
      <p:sp>
        <p:nvSpPr>
          <p:cNvPr id="1282050" name="Rectangle 3"/>
          <p:cNvSpPr>
            <a:spLocks noGrp="1" noChangeArrowheads="1"/>
          </p:cNvSpPr>
          <p:nvPr>
            <p:ph idx="1"/>
          </p:nvPr>
        </p:nvSpPr>
        <p:spPr>
          <a:xfrm>
            <a:off x="684213" y="1341438"/>
            <a:ext cx="7775575" cy="4649787"/>
          </a:xfrm>
        </p:spPr>
        <p:txBody>
          <a:bodyPr/>
          <a:lstStyle/>
          <a:p>
            <a:pPr marL="457200" indent="-457200">
              <a:tabLst>
                <a:tab pos="88900" algn="l"/>
              </a:tabLst>
            </a:pPr>
            <a:endParaRPr lang="en-GB" sz="1600" smtClean="0"/>
          </a:p>
          <a:p>
            <a:pPr marL="838200" lvl="1" indent="-381000">
              <a:tabLst>
                <a:tab pos="88900" algn="l"/>
              </a:tabLst>
            </a:pPr>
            <a:endParaRPr lang="en-GB" sz="1400" smtClean="0"/>
          </a:p>
        </p:txBody>
      </p:sp>
      <p:sp>
        <p:nvSpPr>
          <p:cNvPr id="7" name="Date Placeholder 3"/>
          <p:cNvSpPr>
            <a:spLocks noGrp="1"/>
          </p:cNvSpPr>
          <p:nvPr>
            <p:ph type="dt" sz="quarter" idx="10"/>
          </p:nvPr>
        </p:nvSpPr>
        <p:spPr/>
        <p:txBody>
          <a:bodyPr/>
          <a:lstStyle/>
          <a:p>
            <a:pPr>
              <a:defRPr/>
            </a:pPr>
            <a:endParaRPr lang="en-GB"/>
          </a:p>
        </p:txBody>
      </p:sp>
      <p:sp>
        <p:nvSpPr>
          <p:cNvPr id="8"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9" name="Slide Number Placeholder 5"/>
          <p:cNvSpPr>
            <a:spLocks noGrp="1"/>
          </p:cNvSpPr>
          <p:nvPr>
            <p:ph type="sldNum" sz="quarter" idx="12"/>
          </p:nvPr>
        </p:nvSpPr>
        <p:spPr/>
        <p:txBody>
          <a:bodyPr/>
          <a:lstStyle/>
          <a:p>
            <a:pPr>
              <a:defRPr/>
            </a:pPr>
            <a:endParaRPr lang="en-GB"/>
          </a:p>
          <a:p>
            <a:pPr>
              <a:defRPr/>
            </a:pPr>
            <a:fld id="{71A099A6-B25C-4E2F-9227-089BBFF4C46C}" type="slidenum">
              <a:rPr lang="en-GB"/>
              <a:pPr>
                <a:defRPr/>
              </a:pPr>
              <a:t>5</a:t>
            </a:fld>
            <a:endParaRPr lang="en-GB"/>
          </a:p>
        </p:txBody>
      </p:sp>
      <p:sp>
        <p:nvSpPr>
          <p:cNvPr id="1282054"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pic>
        <p:nvPicPr>
          <p:cNvPr id="1282055" name="Picture 8"/>
          <p:cNvPicPr>
            <a:picLocks noChangeAspect="1" noChangeArrowheads="1"/>
          </p:cNvPicPr>
          <p:nvPr/>
        </p:nvPicPr>
        <p:blipFill>
          <a:blip r:embed="rId3"/>
          <a:srcRect/>
          <a:stretch>
            <a:fillRect/>
          </a:stretch>
        </p:blipFill>
        <p:spPr bwMode="auto">
          <a:xfrm>
            <a:off x="1428750" y="1428750"/>
            <a:ext cx="6286500" cy="4448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4097" name="Rectangle 2"/>
          <p:cNvSpPr>
            <a:spLocks noGrp="1" noChangeArrowheads="1"/>
          </p:cNvSpPr>
          <p:nvPr>
            <p:ph type="title"/>
          </p:nvPr>
        </p:nvSpPr>
        <p:spPr/>
        <p:txBody>
          <a:bodyPr/>
          <a:lstStyle/>
          <a:p>
            <a:r>
              <a:rPr lang="en-GB" smtClean="0"/>
              <a:t>Multilayer Perceptron</a:t>
            </a:r>
            <a:endParaRPr lang="en-US" smtClean="0"/>
          </a:p>
        </p:txBody>
      </p:sp>
      <p:sp>
        <p:nvSpPr>
          <p:cNvPr id="1284098"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GB" sz="1600" smtClean="0"/>
              <a:t>A three layer perceptron</a:t>
            </a:r>
          </a:p>
          <a:p>
            <a:pPr marL="838200" lvl="1" indent="-381000">
              <a:tabLst>
                <a:tab pos="88900" algn="l"/>
              </a:tabLst>
            </a:pPr>
            <a:endParaRPr lang="en-GB" sz="1400" smtClean="0"/>
          </a:p>
        </p:txBody>
      </p:sp>
      <p:sp>
        <p:nvSpPr>
          <p:cNvPr id="14" name="Date Placeholder 3"/>
          <p:cNvSpPr>
            <a:spLocks noGrp="1"/>
          </p:cNvSpPr>
          <p:nvPr>
            <p:ph type="dt" sz="quarter" idx="10"/>
          </p:nvPr>
        </p:nvSpPr>
        <p:spPr/>
        <p:txBody>
          <a:bodyPr/>
          <a:lstStyle/>
          <a:p>
            <a:pPr>
              <a:defRPr/>
            </a:pPr>
            <a:endParaRPr lang="en-GB"/>
          </a:p>
        </p:txBody>
      </p:sp>
      <p:sp>
        <p:nvSpPr>
          <p:cNvPr id="15"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16" name="Slide Number Placeholder 5"/>
          <p:cNvSpPr>
            <a:spLocks noGrp="1"/>
          </p:cNvSpPr>
          <p:nvPr>
            <p:ph type="sldNum" sz="quarter" idx="12"/>
          </p:nvPr>
        </p:nvSpPr>
        <p:spPr/>
        <p:txBody>
          <a:bodyPr/>
          <a:lstStyle/>
          <a:p>
            <a:pPr>
              <a:defRPr/>
            </a:pPr>
            <a:endParaRPr lang="en-GB"/>
          </a:p>
          <a:p>
            <a:pPr>
              <a:defRPr/>
            </a:pPr>
            <a:fld id="{600D1936-6942-4F5B-94D2-0C6DFFB4CD4D}" type="slidenum">
              <a:rPr lang="en-GB"/>
              <a:pPr>
                <a:defRPr/>
              </a:pPr>
              <a:t>6</a:t>
            </a:fld>
            <a:endParaRPr lang="en-GB"/>
          </a:p>
        </p:txBody>
      </p:sp>
      <p:sp>
        <p:nvSpPr>
          <p:cNvPr id="1284102"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pic>
        <p:nvPicPr>
          <p:cNvPr id="1284103" name="Picture 6"/>
          <p:cNvPicPr>
            <a:picLocks noChangeAspect="1" noChangeArrowheads="1"/>
          </p:cNvPicPr>
          <p:nvPr/>
        </p:nvPicPr>
        <p:blipFill>
          <a:blip r:embed="rId3"/>
          <a:srcRect/>
          <a:stretch>
            <a:fillRect/>
          </a:stretch>
        </p:blipFill>
        <p:spPr bwMode="auto">
          <a:xfrm>
            <a:off x="2124075" y="1916113"/>
            <a:ext cx="5378450" cy="3967162"/>
          </a:xfrm>
          <a:prstGeom prst="rect">
            <a:avLst/>
          </a:prstGeom>
          <a:noFill/>
          <a:ln w="9525">
            <a:noFill/>
            <a:miter lim="800000"/>
            <a:headEnd/>
            <a:tailEnd/>
          </a:ln>
        </p:spPr>
      </p:pic>
      <p:sp>
        <p:nvSpPr>
          <p:cNvPr id="1284104" name="Freeform 7"/>
          <p:cNvSpPr>
            <a:spLocks/>
          </p:cNvSpPr>
          <p:nvPr/>
        </p:nvSpPr>
        <p:spPr bwMode="auto">
          <a:xfrm>
            <a:off x="4011613" y="2733675"/>
            <a:ext cx="1281112" cy="3133725"/>
          </a:xfrm>
          <a:custGeom>
            <a:avLst/>
            <a:gdLst>
              <a:gd name="T0" fmla="*/ 299 w 807"/>
              <a:gd name="T1" fmla="*/ 0 h 1974"/>
              <a:gd name="T2" fmla="*/ 251 w 807"/>
              <a:gd name="T3" fmla="*/ 54 h 1974"/>
              <a:gd name="T4" fmla="*/ 203 w 807"/>
              <a:gd name="T5" fmla="*/ 108 h 1974"/>
              <a:gd name="T6" fmla="*/ 185 w 807"/>
              <a:gd name="T7" fmla="*/ 150 h 1974"/>
              <a:gd name="T8" fmla="*/ 173 w 807"/>
              <a:gd name="T9" fmla="*/ 204 h 1974"/>
              <a:gd name="T10" fmla="*/ 137 w 807"/>
              <a:gd name="T11" fmla="*/ 408 h 1974"/>
              <a:gd name="T12" fmla="*/ 113 w 807"/>
              <a:gd name="T13" fmla="*/ 510 h 1974"/>
              <a:gd name="T14" fmla="*/ 107 w 807"/>
              <a:gd name="T15" fmla="*/ 546 h 1974"/>
              <a:gd name="T16" fmla="*/ 95 w 807"/>
              <a:gd name="T17" fmla="*/ 582 h 1974"/>
              <a:gd name="T18" fmla="*/ 83 w 807"/>
              <a:gd name="T19" fmla="*/ 696 h 1974"/>
              <a:gd name="T20" fmla="*/ 53 w 807"/>
              <a:gd name="T21" fmla="*/ 1080 h 1974"/>
              <a:gd name="T22" fmla="*/ 5 w 807"/>
              <a:gd name="T23" fmla="*/ 1260 h 1974"/>
              <a:gd name="T24" fmla="*/ 59 w 807"/>
              <a:gd name="T25" fmla="*/ 1554 h 1974"/>
              <a:gd name="T26" fmla="*/ 113 w 807"/>
              <a:gd name="T27" fmla="*/ 1638 h 1974"/>
              <a:gd name="T28" fmla="*/ 257 w 807"/>
              <a:gd name="T29" fmla="*/ 1794 h 1974"/>
              <a:gd name="T30" fmla="*/ 305 w 807"/>
              <a:gd name="T31" fmla="*/ 1836 h 1974"/>
              <a:gd name="T32" fmla="*/ 359 w 807"/>
              <a:gd name="T33" fmla="*/ 1878 h 1974"/>
              <a:gd name="T34" fmla="*/ 467 w 807"/>
              <a:gd name="T35" fmla="*/ 1974 h 1974"/>
              <a:gd name="T36" fmla="*/ 569 w 807"/>
              <a:gd name="T37" fmla="*/ 1962 h 1974"/>
              <a:gd name="T38" fmla="*/ 605 w 807"/>
              <a:gd name="T39" fmla="*/ 1950 h 1974"/>
              <a:gd name="T40" fmla="*/ 623 w 807"/>
              <a:gd name="T41" fmla="*/ 1944 h 1974"/>
              <a:gd name="T42" fmla="*/ 701 w 807"/>
              <a:gd name="T43" fmla="*/ 1842 h 1974"/>
              <a:gd name="T44" fmla="*/ 761 w 807"/>
              <a:gd name="T45" fmla="*/ 1674 h 1974"/>
              <a:gd name="T46" fmla="*/ 767 w 807"/>
              <a:gd name="T47" fmla="*/ 582 h 1974"/>
              <a:gd name="T48" fmla="*/ 743 w 807"/>
              <a:gd name="T49" fmla="*/ 492 h 1974"/>
              <a:gd name="T50" fmla="*/ 731 w 807"/>
              <a:gd name="T51" fmla="*/ 456 h 1974"/>
              <a:gd name="T52" fmla="*/ 605 w 807"/>
              <a:gd name="T53" fmla="*/ 192 h 1974"/>
              <a:gd name="T54" fmla="*/ 563 w 807"/>
              <a:gd name="T55" fmla="*/ 132 h 1974"/>
              <a:gd name="T56" fmla="*/ 557 w 807"/>
              <a:gd name="T57" fmla="*/ 114 h 1974"/>
              <a:gd name="T58" fmla="*/ 479 w 807"/>
              <a:gd name="T59" fmla="*/ 54 h 1974"/>
              <a:gd name="T60" fmla="*/ 443 w 807"/>
              <a:gd name="T61" fmla="*/ 30 h 1974"/>
              <a:gd name="T62" fmla="*/ 359 w 807"/>
              <a:gd name="T63" fmla="*/ 36 h 1974"/>
              <a:gd name="T64" fmla="*/ 251 w 807"/>
              <a:gd name="T65" fmla="*/ 30 h 1974"/>
              <a:gd name="T66" fmla="*/ 299 w 807"/>
              <a:gd name="T67" fmla="*/ 0 h 19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1974"/>
              <a:gd name="T104" fmla="*/ 807 w 807"/>
              <a:gd name="T105" fmla="*/ 1974 h 19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1974">
                <a:moveTo>
                  <a:pt x="299" y="0"/>
                </a:moveTo>
                <a:cubicBezTo>
                  <a:pt x="276" y="15"/>
                  <a:pt x="268" y="34"/>
                  <a:pt x="251" y="54"/>
                </a:cubicBezTo>
                <a:cubicBezTo>
                  <a:pt x="196" y="116"/>
                  <a:pt x="230" y="67"/>
                  <a:pt x="203" y="108"/>
                </a:cubicBezTo>
                <a:cubicBezTo>
                  <a:pt x="186" y="177"/>
                  <a:pt x="210" y="92"/>
                  <a:pt x="185" y="150"/>
                </a:cubicBezTo>
                <a:cubicBezTo>
                  <a:pt x="181" y="159"/>
                  <a:pt x="175" y="197"/>
                  <a:pt x="173" y="204"/>
                </a:cubicBezTo>
                <a:cubicBezTo>
                  <a:pt x="156" y="272"/>
                  <a:pt x="145" y="338"/>
                  <a:pt x="137" y="408"/>
                </a:cubicBezTo>
                <a:cubicBezTo>
                  <a:pt x="133" y="445"/>
                  <a:pt x="121" y="475"/>
                  <a:pt x="113" y="510"/>
                </a:cubicBezTo>
                <a:cubicBezTo>
                  <a:pt x="110" y="522"/>
                  <a:pt x="110" y="534"/>
                  <a:pt x="107" y="546"/>
                </a:cubicBezTo>
                <a:cubicBezTo>
                  <a:pt x="104" y="558"/>
                  <a:pt x="95" y="582"/>
                  <a:pt x="95" y="582"/>
                </a:cubicBezTo>
                <a:cubicBezTo>
                  <a:pt x="92" y="620"/>
                  <a:pt x="84" y="658"/>
                  <a:pt x="83" y="696"/>
                </a:cubicBezTo>
                <a:cubicBezTo>
                  <a:pt x="80" y="781"/>
                  <a:pt x="107" y="972"/>
                  <a:pt x="53" y="1080"/>
                </a:cubicBezTo>
                <a:cubicBezTo>
                  <a:pt x="41" y="1142"/>
                  <a:pt x="20" y="1200"/>
                  <a:pt x="5" y="1260"/>
                </a:cubicBezTo>
                <a:cubicBezTo>
                  <a:pt x="9" y="1365"/>
                  <a:pt x="0" y="1465"/>
                  <a:pt x="59" y="1554"/>
                </a:cubicBezTo>
                <a:cubicBezTo>
                  <a:pt x="69" y="1592"/>
                  <a:pt x="95" y="1605"/>
                  <a:pt x="113" y="1638"/>
                </a:cubicBezTo>
                <a:cubicBezTo>
                  <a:pt x="157" y="1719"/>
                  <a:pt x="177" y="1741"/>
                  <a:pt x="257" y="1794"/>
                </a:cubicBezTo>
                <a:cubicBezTo>
                  <a:pt x="280" y="1809"/>
                  <a:pt x="279" y="1827"/>
                  <a:pt x="305" y="1836"/>
                </a:cubicBezTo>
                <a:cubicBezTo>
                  <a:pt x="323" y="1860"/>
                  <a:pt x="332" y="1869"/>
                  <a:pt x="359" y="1878"/>
                </a:cubicBezTo>
                <a:cubicBezTo>
                  <a:pt x="389" y="1923"/>
                  <a:pt x="414" y="1956"/>
                  <a:pt x="467" y="1974"/>
                </a:cubicBezTo>
                <a:cubicBezTo>
                  <a:pt x="490" y="1972"/>
                  <a:pt x="541" y="1969"/>
                  <a:pt x="569" y="1962"/>
                </a:cubicBezTo>
                <a:cubicBezTo>
                  <a:pt x="581" y="1959"/>
                  <a:pt x="593" y="1954"/>
                  <a:pt x="605" y="1950"/>
                </a:cubicBezTo>
                <a:cubicBezTo>
                  <a:pt x="611" y="1948"/>
                  <a:pt x="623" y="1944"/>
                  <a:pt x="623" y="1944"/>
                </a:cubicBezTo>
                <a:cubicBezTo>
                  <a:pt x="645" y="1911"/>
                  <a:pt x="684" y="1876"/>
                  <a:pt x="701" y="1842"/>
                </a:cubicBezTo>
                <a:cubicBezTo>
                  <a:pt x="728" y="1788"/>
                  <a:pt x="746" y="1732"/>
                  <a:pt x="761" y="1674"/>
                </a:cubicBezTo>
                <a:cubicBezTo>
                  <a:pt x="807" y="1262"/>
                  <a:pt x="786" y="1684"/>
                  <a:pt x="767" y="582"/>
                </a:cubicBezTo>
                <a:cubicBezTo>
                  <a:pt x="767" y="563"/>
                  <a:pt x="748" y="510"/>
                  <a:pt x="743" y="492"/>
                </a:cubicBezTo>
                <a:cubicBezTo>
                  <a:pt x="740" y="480"/>
                  <a:pt x="731" y="456"/>
                  <a:pt x="731" y="456"/>
                </a:cubicBezTo>
                <a:cubicBezTo>
                  <a:pt x="716" y="354"/>
                  <a:pt x="670" y="270"/>
                  <a:pt x="605" y="192"/>
                </a:cubicBezTo>
                <a:cubicBezTo>
                  <a:pt x="588" y="172"/>
                  <a:pt x="582" y="151"/>
                  <a:pt x="563" y="132"/>
                </a:cubicBezTo>
                <a:cubicBezTo>
                  <a:pt x="561" y="126"/>
                  <a:pt x="561" y="118"/>
                  <a:pt x="557" y="114"/>
                </a:cubicBezTo>
                <a:cubicBezTo>
                  <a:pt x="538" y="95"/>
                  <a:pt x="501" y="71"/>
                  <a:pt x="479" y="54"/>
                </a:cubicBezTo>
                <a:cubicBezTo>
                  <a:pt x="468" y="45"/>
                  <a:pt x="443" y="30"/>
                  <a:pt x="443" y="30"/>
                </a:cubicBezTo>
                <a:cubicBezTo>
                  <a:pt x="415" y="32"/>
                  <a:pt x="387" y="36"/>
                  <a:pt x="359" y="36"/>
                </a:cubicBezTo>
                <a:cubicBezTo>
                  <a:pt x="323" y="36"/>
                  <a:pt x="251" y="30"/>
                  <a:pt x="251" y="30"/>
                </a:cubicBezTo>
                <a:lnTo>
                  <a:pt x="299" y="0"/>
                </a:lnTo>
                <a:close/>
              </a:path>
            </a:pathLst>
          </a:custGeom>
          <a:noFill/>
          <a:ln w="9525" cap="flat" cmpd="sng">
            <a:solidFill>
              <a:srgbClr val="FF0000"/>
            </a:solidFill>
            <a:prstDash val="solid"/>
            <a:round/>
            <a:headEnd type="none" w="med" len="med"/>
            <a:tailEnd type="none" w="med" len="med"/>
          </a:ln>
        </p:spPr>
        <p:txBody>
          <a:bodyPr/>
          <a:lstStyle/>
          <a:p>
            <a:endParaRPr lang="en-US"/>
          </a:p>
        </p:txBody>
      </p:sp>
      <p:sp>
        <p:nvSpPr>
          <p:cNvPr id="1284105" name="Freeform 8"/>
          <p:cNvSpPr>
            <a:spLocks/>
          </p:cNvSpPr>
          <p:nvPr/>
        </p:nvSpPr>
        <p:spPr bwMode="auto">
          <a:xfrm>
            <a:off x="5981700" y="2209800"/>
            <a:ext cx="866775" cy="3124200"/>
          </a:xfrm>
          <a:custGeom>
            <a:avLst/>
            <a:gdLst>
              <a:gd name="T0" fmla="*/ 204 w 546"/>
              <a:gd name="T1" fmla="*/ 0 h 1968"/>
              <a:gd name="T2" fmla="*/ 102 w 546"/>
              <a:gd name="T3" fmla="*/ 174 h 1968"/>
              <a:gd name="T4" fmla="*/ 96 w 546"/>
              <a:gd name="T5" fmla="*/ 204 h 1968"/>
              <a:gd name="T6" fmla="*/ 84 w 546"/>
              <a:gd name="T7" fmla="*/ 228 h 1968"/>
              <a:gd name="T8" fmla="*/ 60 w 546"/>
              <a:gd name="T9" fmla="*/ 342 h 1968"/>
              <a:gd name="T10" fmla="*/ 36 w 546"/>
              <a:gd name="T11" fmla="*/ 672 h 1968"/>
              <a:gd name="T12" fmla="*/ 24 w 546"/>
              <a:gd name="T13" fmla="*/ 810 h 1968"/>
              <a:gd name="T14" fmla="*/ 6 w 546"/>
              <a:gd name="T15" fmla="*/ 864 h 1968"/>
              <a:gd name="T16" fmla="*/ 0 w 546"/>
              <a:gd name="T17" fmla="*/ 894 h 1968"/>
              <a:gd name="T18" fmla="*/ 6 w 546"/>
              <a:gd name="T19" fmla="*/ 1296 h 1968"/>
              <a:gd name="T20" fmla="*/ 12 w 546"/>
              <a:gd name="T21" fmla="*/ 1608 h 1968"/>
              <a:gd name="T22" fmla="*/ 126 w 546"/>
              <a:gd name="T23" fmla="*/ 1818 h 1968"/>
              <a:gd name="T24" fmla="*/ 204 w 546"/>
              <a:gd name="T25" fmla="*/ 1908 h 1968"/>
              <a:gd name="T26" fmla="*/ 312 w 546"/>
              <a:gd name="T27" fmla="*/ 1968 h 1968"/>
              <a:gd name="T28" fmla="*/ 360 w 546"/>
              <a:gd name="T29" fmla="*/ 1962 h 1968"/>
              <a:gd name="T30" fmla="*/ 378 w 546"/>
              <a:gd name="T31" fmla="*/ 1944 h 1968"/>
              <a:gd name="T32" fmla="*/ 396 w 546"/>
              <a:gd name="T33" fmla="*/ 1938 h 1968"/>
              <a:gd name="T34" fmla="*/ 456 w 546"/>
              <a:gd name="T35" fmla="*/ 1866 h 1968"/>
              <a:gd name="T36" fmla="*/ 498 w 546"/>
              <a:gd name="T37" fmla="*/ 1752 h 1968"/>
              <a:gd name="T38" fmla="*/ 504 w 546"/>
              <a:gd name="T39" fmla="*/ 282 h 1968"/>
              <a:gd name="T40" fmla="*/ 462 w 546"/>
              <a:gd name="T41" fmla="*/ 156 h 1968"/>
              <a:gd name="T42" fmla="*/ 258 w 546"/>
              <a:gd name="T43" fmla="*/ 24 h 1968"/>
              <a:gd name="T44" fmla="*/ 180 w 546"/>
              <a:gd name="T45" fmla="*/ 24 h 1968"/>
              <a:gd name="T46" fmla="*/ 204 w 546"/>
              <a:gd name="T47" fmla="*/ 0 h 19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6"/>
              <a:gd name="T73" fmla="*/ 0 h 1968"/>
              <a:gd name="T74" fmla="*/ 546 w 546"/>
              <a:gd name="T75" fmla="*/ 1968 h 19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6" h="1968">
                <a:moveTo>
                  <a:pt x="204" y="0"/>
                </a:moveTo>
                <a:cubicBezTo>
                  <a:pt x="146" y="19"/>
                  <a:pt x="133" y="128"/>
                  <a:pt x="102" y="174"/>
                </a:cubicBezTo>
                <a:cubicBezTo>
                  <a:pt x="100" y="184"/>
                  <a:pt x="99" y="194"/>
                  <a:pt x="96" y="204"/>
                </a:cubicBezTo>
                <a:cubicBezTo>
                  <a:pt x="93" y="212"/>
                  <a:pt x="87" y="219"/>
                  <a:pt x="84" y="228"/>
                </a:cubicBezTo>
                <a:cubicBezTo>
                  <a:pt x="73" y="264"/>
                  <a:pt x="69" y="305"/>
                  <a:pt x="60" y="342"/>
                </a:cubicBezTo>
                <a:cubicBezTo>
                  <a:pt x="56" y="451"/>
                  <a:pt x="58" y="564"/>
                  <a:pt x="36" y="672"/>
                </a:cubicBezTo>
                <a:cubicBezTo>
                  <a:pt x="35" y="683"/>
                  <a:pt x="30" y="783"/>
                  <a:pt x="24" y="810"/>
                </a:cubicBezTo>
                <a:cubicBezTo>
                  <a:pt x="20" y="828"/>
                  <a:pt x="10" y="845"/>
                  <a:pt x="6" y="864"/>
                </a:cubicBezTo>
                <a:cubicBezTo>
                  <a:pt x="4" y="874"/>
                  <a:pt x="2" y="884"/>
                  <a:pt x="0" y="894"/>
                </a:cubicBezTo>
                <a:cubicBezTo>
                  <a:pt x="2" y="1028"/>
                  <a:pt x="4" y="1162"/>
                  <a:pt x="6" y="1296"/>
                </a:cubicBezTo>
                <a:cubicBezTo>
                  <a:pt x="8" y="1400"/>
                  <a:pt x="7" y="1504"/>
                  <a:pt x="12" y="1608"/>
                </a:cubicBezTo>
                <a:cubicBezTo>
                  <a:pt x="16" y="1688"/>
                  <a:pt x="83" y="1758"/>
                  <a:pt x="126" y="1818"/>
                </a:cubicBezTo>
                <a:cubicBezTo>
                  <a:pt x="147" y="1848"/>
                  <a:pt x="167" y="1896"/>
                  <a:pt x="204" y="1908"/>
                </a:cubicBezTo>
                <a:cubicBezTo>
                  <a:pt x="230" y="1947"/>
                  <a:pt x="269" y="1957"/>
                  <a:pt x="312" y="1968"/>
                </a:cubicBezTo>
                <a:cubicBezTo>
                  <a:pt x="328" y="1966"/>
                  <a:pt x="345" y="1968"/>
                  <a:pt x="360" y="1962"/>
                </a:cubicBezTo>
                <a:cubicBezTo>
                  <a:pt x="368" y="1959"/>
                  <a:pt x="371" y="1949"/>
                  <a:pt x="378" y="1944"/>
                </a:cubicBezTo>
                <a:cubicBezTo>
                  <a:pt x="383" y="1940"/>
                  <a:pt x="390" y="1940"/>
                  <a:pt x="396" y="1938"/>
                </a:cubicBezTo>
                <a:cubicBezTo>
                  <a:pt x="419" y="1915"/>
                  <a:pt x="433" y="1889"/>
                  <a:pt x="456" y="1866"/>
                </a:cubicBezTo>
                <a:cubicBezTo>
                  <a:pt x="469" y="1827"/>
                  <a:pt x="488" y="1792"/>
                  <a:pt x="498" y="1752"/>
                </a:cubicBezTo>
                <a:cubicBezTo>
                  <a:pt x="546" y="1271"/>
                  <a:pt x="508" y="714"/>
                  <a:pt x="504" y="282"/>
                </a:cubicBezTo>
                <a:cubicBezTo>
                  <a:pt x="504" y="235"/>
                  <a:pt x="503" y="183"/>
                  <a:pt x="462" y="156"/>
                </a:cubicBezTo>
                <a:cubicBezTo>
                  <a:pt x="425" y="101"/>
                  <a:pt x="324" y="37"/>
                  <a:pt x="258" y="24"/>
                </a:cubicBezTo>
                <a:cubicBezTo>
                  <a:pt x="255" y="24"/>
                  <a:pt x="186" y="39"/>
                  <a:pt x="180" y="24"/>
                </a:cubicBezTo>
                <a:cubicBezTo>
                  <a:pt x="176" y="13"/>
                  <a:pt x="196" y="8"/>
                  <a:pt x="204" y="0"/>
                </a:cubicBezTo>
                <a:close/>
              </a:path>
            </a:pathLst>
          </a:custGeom>
          <a:noFill/>
          <a:ln w="9525" cap="flat" cmpd="sng">
            <a:solidFill>
              <a:srgbClr val="FF0000"/>
            </a:solidFill>
            <a:prstDash val="solid"/>
            <a:round/>
            <a:headEnd type="none" w="med" len="med"/>
            <a:tailEnd type="none" w="med" len="med"/>
          </a:ln>
        </p:spPr>
        <p:txBody>
          <a:bodyPr/>
          <a:lstStyle/>
          <a:p>
            <a:endParaRPr lang="en-US"/>
          </a:p>
        </p:txBody>
      </p:sp>
      <p:sp>
        <p:nvSpPr>
          <p:cNvPr id="1284106" name="Text Box 9"/>
          <p:cNvSpPr txBox="1">
            <a:spLocks noChangeArrowheads="1"/>
          </p:cNvSpPr>
          <p:nvPr/>
        </p:nvSpPr>
        <p:spPr bwMode="auto">
          <a:xfrm>
            <a:off x="5372100" y="1438275"/>
            <a:ext cx="1936750" cy="406400"/>
          </a:xfrm>
          <a:prstGeom prst="rect">
            <a:avLst/>
          </a:prstGeom>
          <a:solidFill>
            <a:srgbClr val="FF0000"/>
          </a:solidFill>
          <a:ln w="9525">
            <a:solidFill>
              <a:srgbClr val="FF0000"/>
            </a:solidFill>
            <a:miter lim="800000"/>
            <a:headEnd/>
            <a:tailEnd/>
          </a:ln>
        </p:spPr>
        <p:txBody>
          <a:bodyPr wrap="none">
            <a:spAutoFit/>
          </a:bodyPr>
          <a:lstStyle/>
          <a:p>
            <a:r>
              <a:rPr lang="en-US" sz="2000"/>
              <a:t>Sigmoid units</a:t>
            </a:r>
          </a:p>
        </p:txBody>
      </p:sp>
      <p:sp>
        <p:nvSpPr>
          <p:cNvPr id="1284107" name="Line 10"/>
          <p:cNvSpPr>
            <a:spLocks noChangeShapeType="1"/>
          </p:cNvSpPr>
          <p:nvPr/>
        </p:nvSpPr>
        <p:spPr bwMode="auto">
          <a:xfrm flipH="1">
            <a:off x="5003800" y="1773238"/>
            <a:ext cx="1223963" cy="1223962"/>
          </a:xfrm>
          <a:prstGeom prst="line">
            <a:avLst/>
          </a:prstGeom>
          <a:noFill/>
          <a:ln w="9525">
            <a:solidFill>
              <a:srgbClr val="FF0000"/>
            </a:solidFill>
            <a:round/>
            <a:headEnd/>
            <a:tailEnd type="triangle" w="med" len="med"/>
          </a:ln>
        </p:spPr>
        <p:txBody>
          <a:bodyPr/>
          <a:lstStyle/>
          <a:p>
            <a:endParaRPr lang="en-US"/>
          </a:p>
        </p:txBody>
      </p:sp>
      <p:sp>
        <p:nvSpPr>
          <p:cNvPr id="1284108" name="Line 11"/>
          <p:cNvSpPr>
            <a:spLocks noChangeShapeType="1"/>
          </p:cNvSpPr>
          <p:nvPr/>
        </p:nvSpPr>
        <p:spPr bwMode="auto">
          <a:xfrm>
            <a:off x="6227763" y="1773238"/>
            <a:ext cx="144462" cy="503237"/>
          </a:xfrm>
          <a:prstGeom prst="line">
            <a:avLst/>
          </a:prstGeom>
          <a:noFill/>
          <a:ln w="9525">
            <a:solidFill>
              <a:srgbClr val="FF0000"/>
            </a:solidFill>
            <a:round/>
            <a:headEnd/>
            <a:tailEnd type="triangle" w="med" len="med"/>
          </a:ln>
        </p:spPr>
        <p:txBody>
          <a:bodyPr/>
          <a:lstStyle/>
          <a:p>
            <a:endParaRPr lang="en-US"/>
          </a:p>
        </p:txBody>
      </p:sp>
      <p:sp>
        <p:nvSpPr>
          <p:cNvPr id="1284109" name="Freeform 12"/>
          <p:cNvSpPr>
            <a:spLocks/>
          </p:cNvSpPr>
          <p:nvPr/>
        </p:nvSpPr>
        <p:spPr bwMode="auto">
          <a:xfrm>
            <a:off x="2390775" y="1847850"/>
            <a:ext cx="2613025" cy="4029075"/>
          </a:xfrm>
          <a:custGeom>
            <a:avLst/>
            <a:gdLst>
              <a:gd name="T0" fmla="*/ 204 w 1646"/>
              <a:gd name="T1" fmla="*/ 48 h 2538"/>
              <a:gd name="T2" fmla="*/ 108 w 1646"/>
              <a:gd name="T3" fmla="*/ 150 h 2538"/>
              <a:gd name="T4" fmla="*/ 84 w 1646"/>
              <a:gd name="T5" fmla="*/ 222 h 2538"/>
              <a:gd name="T6" fmla="*/ 78 w 1646"/>
              <a:gd name="T7" fmla="*/ 492 h 2538"/>
              <a:gd name="T8" fmla="*/ 24 w 1646"/>
              <a:gd name="T9" fmla="*/ 882 h 2538"/>
              <a:gd name="T10" fmla="*/ 6 w 1646"/>
              <a:gd name="T11" fmla="*/ 1092 h 2538"/>
              <a:gd name="T12" fmla="*/ 24 w 1646"/>
              <a:gd name="T13" fmla="*/ 1638 h 2538"/>
              <a:gd name="T14" fmla="*/ 66 w 1646"/>
              <a:gd name="T15" fmla="*/ 2034 h 2538"/>
              <a:gd name="T16" fmla="*/ 96 w 1646"/>
              <a:gd name="T17" fmla="*/ 2136 h 2538"/>
              <a:gd name="T18" fmla="*/ 102 w 1646"/>
              <a:gd name="T19" fmla="*/ 2160 h 2538"/>
              <a:gd name="T20" fmla="*/ 114 w 1646"/>
              <a:gd name="T21" fmla="*/ 2178 h 2538"/>
              <a:gd name="T22" fmla="*/ 120 w 1646"/>
              <a:gd name="T23" fmla="*/ 2220 h 2538"/>
              <a:gd name="T24" fmla="*/ 156 w 1646"/>
              <a:gd name="T25" fmla="*/ 2328 h 2538"/>
              <a:gd name="T26" fmla="*/ 318 w 1646"/>
              <a:gd name="T27" fmla="*/ 2538 h 2538"/>
              <a:gd name="T28" fmla="*/ 396 w 1646"/>
              <a:gd name="T29" fmla="*/ 2532 h 2538"/>
              <a:gd name="T30" fmla="*/ 432 w 1646"/>
              <a:gd name="T31" fmla="*/ 2514 h 2538"/>
              <a:gd name="T32" fmla="*/ 480 w 1646"/>
              <a:gd name="T33" fmla="*/ 2508 h 2538"/>
              <a:gd name="T34" fmla="*/ 528 w 1646"/>
              <a:gd name="T35" fmla="*/ 2466 h 2538"/>
              <a:gd name="T36" fmla="*/ 588 w 1646"/>
              <a:gd name="T37" fmla="*/ 2382 h 2538"/>
              <a:gd name="T38" fmla="*/ 594 w 1646"/>
              <a:gd name="T39" fmla="*/ 2352 h 2538"/>
              <a:gd name="T40" fmla="*/ 606 w 1646"/>
              <a:gd name="T41" fmla="*/ 2316 h 2538"/>
              <a:gd name="T42" fmla="*/ 612 w 1646"/>
              <a:gd name="T43" fmla="*/ 1572 h 2538"/>
              <a:gd name="T44" fmla="*/ 660 w 1646"/>
              <a:gd name="T45" fmla="*/ 1416 h 2538"/>
              <a:gd name="T46" fmla="*/ 678 w 1646"/>
              <a:gd name="T47" fmla="*/ 1332 h 2538"/>
              <a:gd name="T48" fmla="*/ 684 w 1646"/>
              <a:gd name="T49" fmla="*/ 954 h 2538"/>
              <a:gd name="T50" fmla="*/ 714 w 1646"/>
              <a:gd name="T51" fmla="*/ 600 h 2538"/>
              <a:gd name="T52" fmla="*/ 768 w 1646"/>
              <a:gd name="T53" fmla="*/ 486 h 2538"/>
              <a:gd name="T54" fmla="*/ 780 w 1646"/>
              <a:gd name="T55" fmla="*/ 468 h 2538"/>
              <a:gd name="T56" fmla="*/ 798 w 1646"/>
              <a:gd name="T57" fmla="*/ 462 h 2538"/>
              <a:gd name="T58" fmla="*/ 834 w 1646"/>
              <a:gd name="T59" fmla="*/ 438 h 2538"/>
              <a:gd name="T60" fmla="*/ 870 w 1646"/>
              <a:gd name="T61" fmla="*/ 426 h 2538"/>
              <a:gd name="T62" fmla="*/ 1398 w 1646"/>
              <a:gd name="T63" fmla="*/ 456 h 2538"/>
              <a:gd name="T64" fmla="*/ 1620 w 1646"/>
              <a:gd name="T65" fmla="*/ 408 h 2538"/>
              <a:gd name="T66" fmla="*/ 1626 w 1646"/>
              <a:gd name="T67" fmla="*/ 234 h 2538"/>
              <a:gd name="T68" fmla="*/ 1458 w 1646"/>
              <a:gd name="T69" fmla="*/ 84 h 2538"/>
              <a:gd name="T70" fmla="*/ 1308 w 1646"/>
              <a:gd name="T71" fmla="*/ 48 h 2538"/>
              <a:gd name="T72" fmla="*/ 1224 w 1646"/>
              <a:gd name="T73" fmla="*/ 30 h 2538"/>
              <a:gd name="T74" fmla="*/ 756 w 1646"/>
              <a:gd name="T75" fmla="*/ 24 h 2538"/>
              <a:gd name="T76" fmla="*/ 204 w 1646"/>
              <a:gd name="T77" fmla="*/ 42 h 2538"/>
              <a:gd name="T78" fmla="*/ 204 w 1646"/>
              <a:gd name="T79" fmla="*/ 48 h 25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6"/>
              <a:gd name="T121" fmla="*/ 0 h 2538"/>
              <a:gd name="T122" fmla="*/ 1646 w 1646"/>
              <a:gd name="T123" fmla="*/ 2538 h 25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6" h="2538">
                <a:moveTo>
                  <a:pt x="204" y="48"/>
                </a:moveTo>
                <a:cubicBezTo>
                  <a:pt x="160" y="63"/>
                  <a:pt x="132" y="111"/>
                  <a:pt x="108" y="150"/>
                </a:cubicBezTo>
                <a:cubicBezTo>
                  <a:pt x="95" y="171"/>
                  <a:pt x="84" y="222"/>
                  <a:pt x="84" y="222"/>
                </a:cubicBezTo>
                <a:cubicBezTo>
                  <a:pt x="82" y="312"/>
                  <a:pt x="81" y="402"/>
                  <a:pt x="78" y="492"/>
                </a:cubicBezTo>
                <a:cubicBezTo>
                  <a:pt x="75" y="589"/>
                  <a:pt x="86" y="778"/>
                  <a:pt x="24" y="882"/>
                </a:cubicBezTo>
                <a:cubicBezTo>
                  <a:pt x="14" y="958"/>
                  <a:pt x="10" y="1006"/>
                  <a:pt x="6" y="1092"/>
                </a:cubicBezTo>
                <a:cubicBezTo>
                  <a:pt x="10" y="1409"/>
                  <a:pt x="7" y="1431"/>
                  <a:pt x="24" y="1638"/>
                </a:cubicBezTo>
                <a:cubicBezTo>
                  <a:pt x="25" y="1687"/>
                  <a:pt x="0" y="1946"/>
                  <a:pt x="66" y="2034"/>
                </a:cubicBezTo>
                <a:cubicBezTo>
                  <a:pt x="71" y="2073"/>
                  <a:pt x="74" y="2104"/>
                  <a:pt x="96" y="2136"/>
                </a:cubicBezTo>
                <a:cubicBezTo>
                  <a:pt x="98" y="2144"/>
                  <a:pt x="99" y="2152"/>
                  <a:pt x="102" y="2160"/>
                </a:cubicBezTo>
                <a:cubicBezTo>
                  <a:pt x="105" y="2167"/>
                  <a:pt x="112" y="2171"/>
                  <a:pt x="114" y="2178"/>
                </a:cubicBezTo>
                <a:cubicBezTo>
                  <a:pt x="118" y="2192"/>
                  <a:pt x="117" y="2206"/>
                  <a:pt x="120" y="2220"/>
                </a:cubicBezTo>
                <a:cubicBezTo>
                  <a:pt x="128" y="2259"/>
                  <a:pt x="144" y="2291"/>
                  <a:pt x="156" y="2328"/>
                </a:cubicBezTo>
                <a:cubicBezTo>
                  <a:pt x="171" y="2444"/>
                  <a:pt x="193" y="2517"/>
                  <a:pt x="318" y="2538"/>
                </a:cubicBezTo>
                <a:cubicBezTo>
                  <a:pt x="344" y="2536"/>
                  <a:pt x="370" y="2535"/>
                  <a:pt x="396" y="2532"/>
                </a:cubicBezTo>
                <a:cubicBezTo>
                  <a:pt x="440" y="2526"/>
                  <a:pt x="387" y="2526"/>
                  <a:pt x="432" y="2514"/>
                </a:cubicBezTo>
                <a:cubicBezTo>
                  <a:pt x="448" y="2510"/>
                  <a:pt x="464" y="2510"/>
                  <a:pt x="480" y="2508"/>
                </a:cubicBezTo>
                <a:cubicBezTo>
                  <a:pt x="500" y="2495"/>
                  <a:pt x="508" y="2479"/>
                  <a:pt x="528" y="2466"/>
                </a:cubicBezTo>
                <a:cubicBezTo>
                  <a:pt x="548" y="2437"/>
                  <a:pt x="579" y="2419"/>
                  <a:pt x="588" y="2382"/>
                </a:cubicBezTo>
                <a:cubicBezTo>
                  <a:pt x="590" y="2372"/>
                  <a:pt x="591" y="2362"/>
                  <a:pt x="594" y="2352"/>
                </a:cubicBezTo>
                <a:cubicBezTo>
                  <a:pt x="597" y="2340"/>
                  <a:pt x="606" y="2316"/>
                  <a:pt x="606" y="2316"/>
                </a:cubicBezTo>
                <a:cubicBezTo>
                  <a:pt x="608" y="2068"/>
                  <a:pt x="608" y="1820"/>
                  <a:pt x="612" y="1572"/>
                </a:cubicBezTo>
                <a:cubicBezTo>
                  <a:pt x="613" y="1513"/>
                  <a:pt x="617" y="1459"/>
                  <a:pt x="660" y="1416"/>
                </a:cubicBezTo>
                <a:cubicBezTo>
                  <a:pt x="666" y="1388"/>
                  <a:pt x="672" y="1360"/>
                  <a:pt x="678" y="1332"/>
                </a:cubicBezTo>
                <a:cubicBezTo>
                  <a:pt x="680" y="1206"/>
                  <a:pt x="682" y="1080"/>
                  <a:pt x="684" y="954"/>
                </a:cubicBezTo>
                <a:cubicBezTo>
                  <a:pt x="686" y="840"/>
                  <a:pt x="677" y="712"/>
                  <a:pt x="714" y="600"/>
                </a:cubicBezTo>
                <a:cubicBezTo>
                  <a:pt x="722" y="525"/>
                  <a:pt x="719" y="535"/>
                  <a:pt x="768" y="486"/>
                </a:cubicBezTo>
                <a:cubicBezTo>
                  <a:pt x="773" y="481"/>
                  <a:pt x="774" y="473"/>
                  <a:pt x="780" y="468"/>
                </a:cubicBezTo>
                <a:cubicBezTo>
                  <a:pt x="785" y="464"/>
                  <a:pt x="792" y="465"/>
                  <a:pt x="798" y="462"/>
                </a:cubicBezTo>
                <a:cubicBezTo>
                  <a:pt x="811" y="455"/>
                  <a:pt x="820" y="443"/>
                  <a:pt x="834" y="438"/>
                </a:cubicBezTo>
                <a:cubicBezTo>
                  <a:pt x="846" y="434"/>
                  <a:pt x="870" y="426"/>
                  <a:pt x="870" y="426"/>
                </a:cubicBezTo>
                <a:cubicBezTo>
                  <a:pt x="1046" y="440"/>
                  <a:pt x="1220" y="451"/>
                  <a:pt x="1398" y="456"/>
                </a:cubicBezTo>
                <a:cubicBezTo>
                  <a:pt x="1519" y="452"/>
                  <a:pt x="1552" y="476"/>
                  <a:pt x="1620" y="408"/>
                </a:cubicBezTo>
                <a:cubicBezTo>
                  <a:pt x="1646" y="331"/>
                  <a:pt x="1635" y="377"/>
                  <a:pt x="1626" y="234"/>
                </a:cubicBezTo>
                <a:cubicBezTo>
                  <a:pt x="1618" y="115"/>
                  <a:pt x="1551" y="112"/>
                  <a:pt x="1458" y="84"/>
                </a:cubicBezTo>
                <a:cubicBezTo>
                  <a:pt x="1405" y="68"/>
                  <a:pt x="1365" y="54"/>
                  <a:pt x="1308" y="48"/>
                </a:cubicBezTo>
                <a:cubicBezTo>
                  <a:pt x="1274" y="25"/>
                  <a:pt x="1289" y="31"/>
                  <a:pt x="1224" y="30"/>
                </a:cubicBezTo>
                <a:cubicBezTo>
                  <a:pt x="1068" y="26"/>
                  <a:pt x="912" y="26"/>
                  <a:pt x="756" y="24"/>
                </a:cubicBezTo>
                <a:cubicBezTo>
                  <a:pt x="661" y="25"/>
                  <a:pt x="372" y="0"/>
                  <a:pt x="204" y="42"/>
                </a:cubicBezTo>
                <a:cubicBezTo>
                  <a:pt x="189" y="65"/>
                  <a:pt x="187" y="65"/>
                  <a:pt x="204" y="48"/>
                </a:cubicBezTo>
                <a:close/>
              </a:path>
            </a:pathLst>
          </a:custGeom>
          <a:noFill/>
          <a:ln w="9525" cap="flat" cmpd="sng">
            <a:solidFill>
              <a:srgbClr val="26E44F"/>
            </a:solidFill>
            <a:prstDash val="solid"/>
            <a:round/>
            <a:headEnd type="none" w="med" len="med"/>
            <a:tailEnd type="none" w="med" len="med"/>
          </a:ln>
        </p:spPr>
        <p:txBody>
          <a:bodyPr/>
          <a:lstStyle/>
          <a:p>
            <a:endParaRPr lang="en-US"/>
          </a:p>
        </p:txBody>
      </p:sp>
      <p:sp>
        <p:nvSpPr>
          <p:cNvPr id="1284110" name="Text Box 13"/>
          <p:cNvSpPr txBox="1">
            <a:spLocks noChangeArrowheads="1"/>
          </p:cNvSpPr>
          <p:nvPr/>
        </p:nvSpPr>
        <p:spPr bwMode="auto">
          <a:xfrm>
            <a:off x="755650" y="1773238"/>
            <a:ext cx="1725613" cy="376237"/>
          </a:xfrm>
          <a:prstGeom prst="rect">
            <a:avLst/>
          </a:prstGeom>
          <a:solidFill>
            <a:srgbClr val="00FF00"/>
          </a:solidFill>
          <a:ln w="9525">
            <a:solidFill>
              <a:srgbClr val="FF0000"/>
            </a:solidFill>
            <a:miter lim="800000"/>
            <a:headEnd/>
            <a:tailEnd/>
          </a:ln>
        </p:spPr>
        <p:txBody>
          <a:bodyPr wrap="none">
            <a:spAutoFit/>
          </a:bodyPr>
          <a:lstStyle/>
          <a:p>
            <a:r>
              <a:rPr lang="en-US" sz="1800"/>
              <a:t>Fan-out units</a:t>
            </a:r>
          </a:p>
        </p:txBody>
      </p:sp>
      <p:sp>
        <p:nvSpPr>
          <p:cNvPr id="1284111" name="Line 14"/>
          <p:cNvSpPr>
            <a:spLocks noChangeShapeType="1"/>
          </p:cNvSpPr>
          <p:nvPr/>
        </p:nvSpPr>
        <p:spPr bwMode="auto">
          <a:xfrm>
            <a:off x="1619250" y="2205038"/>
            <a:ext cx="865188" cy="792162"/>
          </a:xfrm>
          <a:prstGeom prst="line">
            <a:avLst/>
          </a:prstGeom>
          <a:noFill/>
          <a:ln w="9525">
            <a:solidFill>
              <a:srgbClr val="FF0000"/>
            </a:solidFill>
            <a:round/>
            <a:headEnd/>
            <a:tailEnd type="triangle" w="med" len="med"/>
          </a:ln>
        </p:spPr>
        <p:txBody>
          <a:bodyPr/>
          <a:lstStyle/>
          <a:p>
            <a:endParaRPr lang="en-US"/>
          </a:p>
        </p:txBody>
      </p:sp>
      <p:sp>
        <p:nvSpPr>
          <p:cNvPr id="1284112" name="TextBox 17"/>
          <p:cNvSpPr txBox="1">
            <a:spLocks noChangeArrowheads="1"/>
          </p:cNvSpPr>
          <p:nvPr/>
        </p:nvSpPr>
        <p:spPr bwMode="auto">
          <a:xfrm>
            <a:off x="6804025" y="2195513"/>
            <a:ext cx="422275" cy="369887"/>
          </a:xfrm>
          <a:prstGeom prst="rect">
            <a:avLst/>
          </a:prstGeom>
          <a:solidFill>
            <a:schemeClr val="bg1"/>
          </a:solidFill>
          <a:ln w="9525">
            <a:solidFill>
              <a:schemeClr val="bg1"/>
            </a:solidFill>
            <a:miter lim="800000"/>
            <a:headEnd/>
            <a:tailEnd/>
          </a:ln>
        </p:spPr>
        <p:txBody>
          <a:bodyPr wrap="none">
            <a:spAutoFit/>
          </a:bodyPr>
          <a:lstStyle/>
          <a:p>
            <a:r>
              <a:rPr lang="en-GB" sz="1800"/>
              <a:t>o</a:t>
            </a:r>
            <a:r>
              <a:rPr lang="en-GB" sz="1800" baseline="-25000"/>
              <a:t>1</a:t>
            </a:r>
          </a:p>
        </p:txBody>
      </p:sp>
      <p:sp>
        <p:nvSpPr>
          <p:cNvPr id="1284113" name="TextBox 18"/>
          <p:cNvSpPr txBox="1">
            <a:spLocks noChangeArrowheads="1"/>
          </p:cNvSpPr>
          <p:nvPr/>
        </p:nvSpPr>
        <p:spPr bwMode="auto">
          <a:xfrm>
            <a:off x="6804025" y="3141663"/>
            <a:ext cx="422275" cy="368300"/>
          </a:xfrm>
          <a:prstGeom prst="rect">
            <a:avLst/>
          </a:prstGeom>
          <a:solidFill>
            <a:schemeClr val="bg1"/>
          </a:solidFill>
          <a:ln w="9525">
            <a:solidFill>
              <a:schemeClr val="bg1"/>
            </a:solidFill>
            <a:miter lim="800000"/>
            <a:headEnd/>
            <a:tailEnd/>
          </a:ln>
        </p:spPr>
        <p:txBody>
          <a:bodyPr wrap="none">
            <a:spAutoFit/>
          </a:bodyPr>
          <a:lstStyle/>
          <a:p>
            <a:r>
              <a:rPr lang="en-GB" sz="1800"/>
              <a:t>o</a:t>
            </a:r>
            <a:r>
              <a:rPr lang="en-GB" sz="1800" baseline="-25000"/>
              <a:t>2</a:t>
            </a:r>
          </a:p>
        </p:txBody>
      </p:sp>
      <p:sp>
        <p:nvSpPr>
          <p:cNvPr id="1284114" name="TextBox 19"/>
          <p:cNvSpPr txBox="1">
            <a:spLocks noChangeArrowheads="1"/>
          </p:cNvSpPr>
          <p:nvPr/>
        </p:nvSpPr>
        <p:spPr bwMode="auto">
          <a:xfrm>
            <a:off x="6886575" y="4572000"/>
            <a:ext cx="454025" cy="369888"/>
          </a:xfrm>
          <a:prstGeom prst="rect">
            <a:avLst/>
          </a:prstGeom>
          <a:solidFill>
            <a:schemeClr val="bg1"/>
          </a:solidFill>
          <a:ln w="9525">
            <a:solidFill>
              <a:schemeClr val="bg1"/>
            </a:solidFill>
            <a:miter lim="800000"/>
            <a:headEnd/>
            <a:tailEnd/>
          </a:ln>
        </p:spPr>
        <p:txBody>
          <a:bodyPr wrap="none">
            <a:spAutoFit/>
          </a:bodyPr>
          <a:lstStyle/>
          <a:p>
            <a:r>
              <a:rPr lang="en-GB" sz="1800"/>
              <a:t>o</a:t>
            </a:r>
            <a:r>
              <a:rPr lang="en-GB" sz="1800" baseline="-25000"/>
              <a:t>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6145" name="Rectangle 2"/>
          <p:cNvSpPr>
            <a:spLocks noGrp="1" noChangeArrowheads="1"/>
          </p:cNvSpPr>
          <p:nvPr>
            <p:ph type="title"/>
          </p:nvPr>
        </p:nvSpPr>
        <p:spPr/>
        <p:txBody>
          <a:bodyPr/>
          <a:lstStyle/>
          <a:p>
            <a:r>
              <a:rPr lang="en-GB" smtClean="0"/>
              <a:t>Multilayer Perceptron</a:t>
            </a:r>
            <a:endParaRPr lang="en-US" smtClean="0"/>
          </a:p>
        </p:txBody>
      </p:sp>
      <p:sp>
        <p:nvSpPr>
          <p:cNvPr id="1286146" name="Rectangle 3"/>
          <p:cNvSpPr>
            <a:spLocks noGrp="1" noChangeArrowheads="1"/>
          </p:cNvSpPr>
          <p:nvPr>
            <p:ph idx="1"/>
          </p:nvPr>
        </p:nvSpPr>
        <p:spPr>
          <a:xfrm>
            <a:off x="684213" y="1341438"/>
            <a:ext cx="7775575" cy="4649787"/>
          </a:xfrm>
        </p:spPr>
        <p:txBody>
          <a:bodyPr/>
          <a:lstStyle/>
          <a:p>
            <a:pPr marL="457200" indent="-457200">
              <a:tabLst>
                <a:tab pos="88900" algn="l"/>
              </a:tabLst>
            </a:pPr>
            <a:r>
              <a:rPr lang="en-GB" sz="1600" smtClean="0"/>
              <a:t>A three layer perceptron</a:t>
            </a:r>
          </a:p>
          <a:p>
            <a:pPr marL="838200" lvl="1" indent="-381000">
              <a:tabLst>
                <a:tab pos="88900" algn="l"/>
              </a:tabLst>
            </a:pPr>
            <a:endParaRPr lang="en-GB" sz="1400" smtClean="0"/>
          </a:p>
        </p:txBody>
      </p:sp>
      <p:sp>
        <p:nvSpPr>
          <p:cNvPr id="15" name="Date Placeholder 3"/>
          <p:cNvSpPr>
            <a:spLocks noGrp="1"/>
          </p:cNvSpPr>
          <p:nvPr>
            <p:ph type="dt" sz="quarter" idx="10"/>
          </p:nvPr>
        </p:nvSpPr>
        <p:spPr/>
        <p:txBody>
          <a:bodyPr/>
          <a:lstStyle/>
          <a:p>
            <a:pPr>
              <a:defRPr/>
            </a:pPr>
            <a:endParaRPr lang="en-GB"/>
          </a:p>
        </p:txBody>
      </p:sp>
      <p:sp>
        <p:nvSpPr>
          <p:cNvPr id="16"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17" name="Slide Number Placeholder 5"/>
          <p:cNvSpPr>
            <a:spLocks noGrp="1"/>
          </p:cNvSpPr>
          <p:nvPr>
            <p:ph type="sldNum" sz="quarter" idx="12"/>
          </p:nvPr>
        </p:nvSpPr>
        <p:spPr/>
        <p:txBody>
          <a:bodyPr/>
          <a:lstStyle/>
          <a:p>
            <a:pPr>
              <a:defRPr/>
            </a:pPr>
            <a:endParaRPr lang="en-GB"/>
          </a:p>
          <a:p>
            <a:pPr>
              <a:defRPr/>
            </a:pPr>
            <a:fld id="{E4081B80-3358-4303-8E6B-72539E31C56F}" type="slidenum">
              <a:rPr lang="en-GB"/>
              <a:pPr>
                <a:defRPr/>
              </a:pPr>
              <a:t>7</a:t>
            </a:fld>
            <a:endParaRPr lang="en-GB"/>
          </a:p>
        </p:txBody>
      </p:sp>
      <p:sp>
        <p:nvSpPr>
          <p:cNvPr id="1286150"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pic>
        <p:nvPicPr>
          <p:cNvPr id="1286151" name="Picture 5"/>
          <p:cNvPicPr>
            <a:picLocks noChangeAspect="1" noChangeArrowheads="1"/>
          </p:cNvPicPr>
          <p:nvPr/>
        </p:nvPicPr>
        <p:blipFill>
          <a:blip r:embed="rId3"/>
          <a:srcRect/>
          <a:stretch>
            <a:fillRect/>
          </a:stretch>
        </p:blipFill>
        <p:spPr bwMode="auto">
          <a:xfrm>
            <a:off x="2124075" y="1916113"/>
            <a:ext cx="5378450" cy="3967162"/>
          </a:xfrm>
          <a:prstGeom prst="rect">
            <a:avLst/>
          </a:prstGeom>
          <a:noFill/>
          <a:ln w="9525">
            <a:noFill/>
            <a:miter lim="800000"/>
            <a:headEnd/>
            <a:tailEnd/>
          </a:ln>
        </p:spPr>
      </p:pic>
      <p:sp>
        <p:nvSpPr>
          <p:cNvPr id="1286152" name="Freeform 6"/>
          <p:cNvSpPr>
            <a:spLocks/>
          </p:cNvSpPr>
          <p:nvPr/>
        </p:nvSpPr>
        <p:spPr bwMode="auto">
          <a:xfrm>
            <a:off x="4011613" y="2733675"/>
            <a:ext cx="1281112" cy="3133725"/>
          </a:xfrm>
          <a:custGeom>
            <a:avLst/>
            <a:gdLst>
              <a:gd name="T0" fmla="*/ 299 w 807"/>
              <a:gd name="T1" fmla="*/ 0 h 1974"/>
              <a:gd name="T2" fmla="*/ 251 w 807"/>
              <a:gd name="T3" fmla="*/ 54 h 1974"/>
              <a:gd name="T4" fmla="*/ 203 w 807"/>
              <a:gd name="T5" fmla="*/ 108 h 1974"/>
              <a:gd name="T6" fmla="*/ 185 w 807"/>
              <a:gd name="T7" fmla="*/ 150 h 1974"/>
              <a:gd name="T8" fmla="*/ 173 w 807"/>
              <a:gd name="T9" fmla="*/ 204 h 1974"/>
              <a:gd name="T10" fmla="*/ 137 w 807"/>
              <a:gd name="T11" fmla="*/ 408 h 1974"/>
              <a:gd name="T12" fmla="*/ 113 w 807"/>
              <a:gd name="T13" fmla="*/ 510 h 1974"/>
              <a:gd name="T14" fmla="*/ 107 w 807"/>
              <a:gd name="T15" fmla="*/ 546 h 1974"/>
              <a:gd name="T16" fmla="*/ 95 w 807"/>
              <a:gd name="T17" fmla="*/ 582 h 1974"/>
              <a:gd name="T18" fmla="*/ 83 w 807"/>
              <a:gd name="T19" fmla="*/ 696 h 1974"/>
              <a:gd name="T20" fmla="*/ 53 w 807"/>
              <a:gd name="T21" fmla="*/ 1080 h 1974"/>
              <a:gd name="T22" fmla="*/ 5 w 807"/>
              <a:gd name="T23" fmla="*/ 1260 h 1974"/>
              <a:gd name="T24" fmla="*/ 59 w 807"/>
              <a:gd name="T25" fmla="*/ 1554 h 1974"/>
              <a:gd name="T26" fmla="*/ 113 w 807"/>
              <a:gd name="T27" fmla="*/ 1638 h 1974"/>
              <a:gd name="T28" fmla="*/ 257 w 807"/>
              <a:gd name="T29" fmla="*/ 1794 h 1974"/>
              <a:gd name="T30" fmla="*/ 305 w 807"/>
              <a:gd name="T31" fmla="*/ 1836 h 1974"/>
              <a:gd name="T32" fmla="*/ 359 w 807"/>
              <a:gd name="T33" fmla="*/ 1878 h 1974"/>
              <a:gd name="T34" fmla="*/ 467 w 807"/>
              <a:gd name="T35" fmla="*/ 1974 h 1974"/>
              <a:gd name="T36" fmla="*/ 569 w 807"/>
              <a:gd name="T37" fmla="*/ 1962 h 1974"/>
              <a:gd name="T38" fmla="*/ 605 w 807"/>
              <a:gd name="T39" fmla="*/ 1950 h 1974"/>
              <a:gd name="T40" fmla="*/ 623 w 807"/>
              <a:gd name="T41" fmla="*/ 1944 h 1974"/>
              <a:gd name="T42" fmla="*/ 701 w 807"/>
              <a:gd name="T43" fmla="*/ 1842 h 1974"/>
              <a:gd name="T44" fmla="*/ 761 w 807"/>
              <a:gd name="T45" fmla="*/ 1674 h 1974"/>
              <a:gd name="T46" fmla="*/ 767 w 807"/>
              <a:gd name="T47" fmla="*/ 582 h 1974"/>
              <a:gd name="T48" fmla="*/ 743 w 807"/>
              <a:gd name="T49" fmla="*/ 492 h 1974"/>
              <a:gd name="T50" fmla="*/ 731 w 807"/>
              <a:gd name="T51" fmla="*/ 456 h 1974"/>
              <a:gd name="T52" fmla="*/ 605 w 807"/>
              <a:gd name="T53" fmla="*/ 192 h 1974"/>
              <a:gd name="T54" fmla="*/ 563 w 807"/>
              <a:gd name="T55" fmla="*/ 132 h 1974"/>
              <a:gd name="T56" fmla="*/ 557 w 807"/>
              <a:gd name="T57" fmla="*/ 114 h 1974"/>
              <a:gd name="T58" fmla="*/ 479 w 807"/>
              <a:gd name="T59" fmla="*/ 54 h 1974"/>
              <a:gd name="T60" fmla="*/ 443 w 807"/>
              <a:gd name="T61" fmla="*/ 30 h 1974"/>
              <a:gd name="T62" fmla="*/ 359 w 807"/>
              <a:gd name="T63" fmla="*/ 36 h 1974"/>
              <a:gd name="T64" fmla="*/ 251 w 807"/>
              <a:gd name="T65" fmla="*/ 30 h 1974"/>
              <a:gd name="T66" fmla="*/ 299 w 807"/>
              <a:gd name="T67" fmla="*/ 0 h 19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7"/>
              <a:gd name="T103" fmla="*/ 0 h 1974"/>
              <a:gd name="T104" fmla="*/ 807 w 807"/>
              <a:gd name="T105" fmla="*/ 1974 h 19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7" h="1974">
                <a:moveTo>
                  <a:pt x="299" y="0"/>
                </a:moveTo>
                <a:cubicBezTo>
                  <a:pt x="276" y="15"/>
                  <a:pt x="268" y="34"/>
                  <a:pt x="251" y="54"/>
                </a:cubicBezTo>
                <a:cubicBezTo>
                  <a:pt x="196" y="116"/>
                  <a:pt x="230" y="67"/>
                  <a:pt x="203" y="108"/>
                </a:cubicBezTo>
                <a:cubicBezTo>
                  <a:pt x="186" y="177"/>
                  <a:pt x="210" y="92"/>
                  <a:pt x="185" y="150"/>
                </a:cubicBezTo>
                <a:cubicBezTo>
                  <a:pt x="181" y="159"/>
                  <a:pt x="175" y="197"/>
                  <a:pt x="173" y="204"/>
                </a:cubicBezTo>
                <a:cubicBezTo>
                  <a:pt x="156" y="272"/>
                  <a:pt x="145" y="338"/>
                  <a:pt x="137" y="408"/>
                </a:cubicBezTo>
                <a:cubicBezTo>
                  <a:pt x="133" y="445"/>
                  <a:pt x="121" y="475"/>
                  <a:pt x="113" y="510"/>
                </a:cubicBezTo>
                <a:cubicBezTo>
                  <a:pt x="110" y="522"/>
                  <a:pt x="110" y="534"/>
                  <a:pt x="107" y="546"/>
                </a:cubicBezTo>
                <a:cubicBezTo>
                  <a:pt x="104" y="558"/>
                  <a:pt x="95" y="582"/>
                  <a:pt x="95" y="582"/>
                </a:cubicBezTo>
                <a:cubicBezTo>
                  <a:pt x="92" y="620"/>
                  <a:pt x="84" y="658"/>
                  <a:pt x="83" y="696"/>
                </a:cubicBezTo>
                <a:cubicBezTo>
                  <a:pt x="80" y="781"/>
                  <a:pt x="107" y="972"/>
                  <a:pt x="53" y="1080"/>
                </a:cubicBezTo>
                <a:cubicBezTo>
                  <a:pt x="41" y="1142"/>
                  <a:pt x="20" y="1200"/>
                  <a:pt x="5" y="1260"/>
                </a:cubicBezTo>
                <a:cubicBezTo>
                  <a:pt x="9" y="1365"/>
                  <a:pt x="0" y="1465"/>
                  <a:pt x="59" y="1554"/>
                </a:cubicBezTo>
                <a:cubicBezTo>
                  <a:pt x="69" y="1592"/>
                  <a:pt x="95" y="1605"/>
                  <a:pt x="113" y="1638"/>
                </a:cubicBezTo>
                <a:cubicBezTo>
                  <a:pt x="157" y="1719"/>
                  <a:pt x="177" y="1741"/>
                  <a:pt x="257" y="1794"/>
                </a:cubicBezTo>
                <a:cubicBezTo>
                  <a:pt x="280" y="1809"/>
                  <a:pt x="279" y="1827"/>
                  <a:pt x="305" y="1836"/>
                </a:cubicBezTo>
                <a:cubicBezTo>
                  <a:pt x="323" y="1860"/>
                  <a:pt x="332" y="1869"/>
                  <a:pt x="359" y="1878"/>
                </a:cubicBezTo>
                <a:cubicBezTo>
                  <a:pt x="389" y="1923"/>
                  <a:pt x="414" y="1956"/>
                  <a:pt x="467" y="1974"/>
                </a:cubicBezTo>
                <a:cubicBezTo>
                  <a:pt x="490" y="1972"/>
                  <a:pt x="541" y="1969"/>
                  <a:pt x="569" y="1962"/>
                </a:cubicBezTo>
                <a:cubicBezTo>
                  <a:pt x="581" y="1959"/>
                  <a:pt x="593" y="1954"/>
                  <a:pt x="605" y="1950"/>
                </a:cubicBezTo>
                <a:cubicBezTo>
                  <a:pt x="611" y="1948"/>
                  <a:pt x="623" y="1944"/>
                  <a:pt x="623" y="1944"/>
                </a:cubicBezTo>
                <a:cubicBezTo>
                  <a:pt x="645" y="1911"/>
                  <a:pt x="684" y="1876"/>
                  <a:pt x="701" y="1842"/>
                </a:cubicBezTo>
                <a:cubicBezTo>
                  <a:pt x="728" y="1788"/>
                  <a:pt x="746" y="1732"/>
                  <a:pt x="761" y="1674"/>
                </a:cubicBezTo>
                <a:cubicBezTo>
                  <a:pt x="807" y="1262"/>
                  <a:pt x="786" y="1684"/>
                  <a:pt x="767" y="582"/>
                </a:cubicBezTo>
                <a:cubicBezTo>
                  <a:pt x="767" y="563"/>
                  <a:pt x="748" y="510"/>
                  <a:pt x="743" y="492"/>
                </a:cubicBezTo>
                <a:cubicBezTo>
                  <a:pt x="740" y="480"/>
                  <a:pt x="731" y="456"/>
                  <a:pt x="731" y="456"/>
                </a:cubicBezTo>
                <a:cubicBezTo>
                  <a:pt x="716" y="354"/>
                  <a:pt x="670" y="270"/>
                  <a:pt x="605" y="192"/>
                </a:cubicBezTo>
                <a:cubicBezTo>
                  <a:pt x="588" y="172"/>
                  <a:pt x="582" y="151"/>
                  <a:pt x="563" y="132"/>
                </a:cubicBezTo>
                <a:cubicBezTo>
                  <a:pt x="561" y="126"/>
                  <a:pt x="561" y="118"/>
                  <a:pt x="557" y="114"/>
                </a:cubicBezTo>
                <a:cubicBezTo>
                  <a:pt x="538" y="95"/>
                  <a:pt x="501" y="71"/>
                  <a:pt x="479" y="54"/>
                </a:cubicBezTo>
                <a:cubicBezTo>
                  <a:pt x="468" y="45"/>
                  <a:pt x="443" y="30"/>
                  <a:pt x="443" y="30"/>
                </a:cubicBezTo>
                <a:cubicBezTo>
                  <a:pt x="415" y="32"/>
                  <a:pt x="387" y="36"/>
                  <a:pt x="359" y="36"/>
                </a:cubicBezTo>
                <a:cubicBezTo>
                  <a:pt x="323" y="36"/>
                  <a:pt x="251" y="30"/>
                  <a:pt x="251" y="30"/>
                </a:cubicBezTo>
                <a:lnTo>
                  <a:pt x="299" y="0"/>
                </a:lnTo>
                <a:close/>
              </a:path>
            </a:pathLst>
          </a:custGeom>
          <a:noFill/>
          <a:ln w="9525" cap="flat" cmpd="sng">
            <a:solidFill>
              <a:srgbClr val="FF0000"/>
            </a:solidFill>
            <a:prstDash val="solid"/>
            <a:round/>
            <a:headEnd type="none" w="med" len="med"/>
            <a:tailEnd type="none" w="med" len="med"/>
          </a:ln>
        </p:spPr>
        <p:txBody>
          <a:bodyPr/>
          <a:lstStyle/>
          <a:p>
            <a:endParaRPr lang="en-US"/>
          </a:p>
        </p:txBody>
      </p:sp>
      <p:sp>
        <p:nvSpPr>
          <p:cNvPr id="1286153" name="Freeform 7"/>
          <p:cNvSpPr>
            <a:spLocks/>
          </p:cNvSpPr>
          <p:nvPr/>
        </p:nvSpPr>
        <p:spPr bwMode="auto">
          <a:xfrm>
            <a:off x="5981700" y="2209800"/>
            <a:ext cx="866775" cy="3124200"/>
          </a:xfrm>
          <a:custGeom>
            <a:avLst/>
            <a:gdLst>
              <a:gd name="T0" fmla="*/ 204 w 546"/>
              <a:gd name="T1" fmla="*/ 0 h 1968"/>
              <a:gd name="T2" fmla="*/ 102 w 546"/>
              <a:gd name="T3" fmla="*/ 174 h 1968"/>
              <a:gd name="T4" fmla="*/ 96 w 546"/>
              <a:gd name="T5" fmla="*/ 204 h 1968"/>
              <a:gd name="T6" fmla="*/ 84 w 546"/>
              <a:gd name="T7" fmla="*/ 228 h 1968"/>
              <a:gd name="T8" fmla="*/ 60 w 546"/>
              <a:gd name="T9" fmla="*/ 342 h 1968"/>
              <a:gd name="T10" fmla="*/ 36 w 546"/>
              <a:gd name="T11" fmla="*/ 672 h 1968"/>
              <a:gd name="T12" fmla="*/ 24 w 546"/>
              <a:gd name="T13" fmla="*/ 810 h 1968"/>
              <a:gd name="T14" fmla="*/ 6 w 546"/>
              <a:gd name="T15" fmla="*/ 864 h 1968"/>
              <a:gd name="T16" fmla="*/ 0 w 546"/>
              <a:gd name="T17" fmla="*/ 894 h 1968"/>
              <a:gd name="T18" fmla="*/ 6 w 546"/>
              <a:gd name="T19" fmla="*/ 1296 h 1968"/>
              <a:gd name="T20" fmla="*/ 12 w 546"/>
              <a:gd name="T21" fmla="*/ 1608 h 1968"/>
              <a:gd name="T22" fmla="*/ 126 w 546"/>
              <a:gd name="T23" fmla="*/ 1818 h 1968"/>
              <a:gd name="T24" fmla="*/ 204 w 546"/>
              <a:gd name="T25" fmla="*/ 1908 h 1968"/>
              <a:gd name="T26" fmla="*/ 312 w 546"/>
              <a:gd name="T27" fmla="*/ 1968 h 1968"/>
              <a:gd name="T28" fmla="*/ 360 w 546"/>
              <a:gd name="T29" fmla="*/ 1962 h 1968"/>
              <a:gd name="T30" fmla="*/ 378 w 546"/>
              <a:gd name="T31" fmla="*/ 1944 h 1968"/>
              <a:gd name="T32" fmla="*/ 396 w 546"/>
              <a:gd name="T33" fmla="*/ 1938 h 1968"/>
              <a:gd name="T34" fmla="*/ 456 w 546"/>
              <a:gd name="T35" fmla="*/ 1866 h 1968"/>
              <a:gd name="T36" fmla="*/ 498 w 546"/>
              <a:gd name="T37" fmla="*/ 1752 h 1968"/>
              <a:gd name="T38" fmla="*/ 504 w 546"/>
              <a:gd name="T39" fmla="*/ 282 h 1968"/>
              <a:gd name="T40" fmla="*/ 462 w 546"/>
              <a:gd name="T41" fmla="*/ 156 h 1968"/>
              <a:gd name="T42" fmla="*/ 258 w 546"/>
              <a:gd name="T43" fmla="*/ 24 h 1968"/>
              <a:gd name="T44" fmla="*/ 180 w 546"/>
              <a:gd name="T45" fmla="*/ 24 h 1968"/>
              <a:gd name="T46" fmla="*/ 204 w 546"/>
              <a:gd name="T47" fmla="*/ 0 h 19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6"/>
              <a:gd name="T73" fmla="*/ 0 h 1968"/>
              <a:gd name="T74" fmla="*/ 546 w 546"/>
              <a:gd name="T75" fmla="*/ 1968 h 19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6" h="1968">
                <a:moveTo>
                  <a:pt x="204" y="0"/>
                </a:moveTo>
                <a:cubicBezTo>
                  <a:pt x="146" y="19"/>
                  <a:pt x="133" y="128"/>
                  <a:pt x="102" y="174"/>
                </a:cubicBezTo>
                <a:cubicBezTo>
                  <a:pt x="100" y="184"/>
                  <a:pt x="99" y="194"/>
                  <a:pt x="96" y="204"/>
                </a:cubicBezTo>
                <a:cubicBezTo>
                  <a:pt x="93" y="212"/>
                  <a:pt x="87" y="219"/>
                  <a:pt x="84" y="228"/>
                </a:cubicBezTo>
                <a:cubicBezTo>
                  <a:pt x="73" y="264"/>
                  <a:pt x="69" y="305"/>
                  <a:pt x="60" y="342"/>
                </a:cubicBezTo>
                <a:cubicBezTo>
                  <a:pt x="56" y="451"/>
                  <a:pt x="58" y="564"/>
                  <a:pt x="36" y="672"/>
                </a:cubicBezTo>
                <a:cubicBezTo>
                  <a:pt x="35" y="683"/>
                  <a:pt x="30" y="783"/>
                  <a:pt x="24" y="810"/>
                </a:cubicBezTo>
                <a:cubicBezTo>
                  <a:pt x="20" y="828"/>
                  <a:pt x="10" y="845"/>
                  <a:pt x="6" y="864"/>
                </a:cubicBezTo>
                <a:cubicBezTo>
                  <a:pt x="4" y="874"/>
                  <a:pt x="2" y="884"/>
                  <a:pt x="0" y="894"/>
                </a:cubicBezTo>
                <a:cubicBezTo>
                  <a:pt x="2" y="1028"/>
                  <a:pt x="4" y="1162"/>
                  <a:pt x="6" y="1296"/>
                </a:cubicBezTo>
                <a:cubicBezTo>
                  <a:pt x="8" y="1400"/>
                  <a:pt x="7" y="1504"/>
                  <a:pt x="12" y="1608"/>
                </a:cubicBezTo>
                <a:cubicBezTo>
                  <a:pt x="16" y="1688"/>
                  <a:pt x="83" y="1758"/>
                  <a:pt x="126" y="1818"/>
                </a:cubicBezTo>
                <a:cubicBezTo>
                  <a:pt x="147" y="1848"/>
                  <a:pt x="167" y="1896"/>
                  <a:pt x="204" y="1908"/>
                </a:cubicBezTo>
                <a:cubicBezTo>
                  <a:pt x="230" y="1947"/>
                  <a:pt x="269" y="1957"/>
                  <a:pt x="312" y="1968"/>
                </a:cubicBezTo>
                <a:cubicBezTo>
                  <a:pt x="328" y="1966"/>
                  <a:pt x="345" y="1968"/>
                  <a:pt x="360" y="1962"/>
                </a:cubicBezTo>
                <a:cubicBezTo>
                  <a:pt x="368" y="1959"/>
                  <a:pt x="371" y="1949"/>
                  <a:pt x="378" y="1944"/>
                </a:cubicBezTo>
                <a:cubicBezTo>
                  <a:pt x="383" y="1940"/>
                  <a:pt x="390" y="1940"/>
                  <a:pt x="396" y="1938"/>
                </a:cubicBezTo>
                <a:cubicBezTo>
                  <a:pt x="419" y="1915"/>
                  <a:pt x="433" y="1889"/>
                  <a:pt x="456" y="1866"/>
                </a:cubicBezTo>
                <a:cubicBezTo>
                  <a:pt x="469" y="1827"/>
                  <a:pt x="488" y="1792"/>
                  <a:pt x="498" y="1752"/>
                </a:cubicBezTo>
                <a:cubicBezTo>
                  <a:pt x="546" y="1271"/>
                  <a:pt x="508" y="714"/>
                  <a:pt x="504" y="282"/>
                </a:cubicBezTo>
                <a:cubicBezTo>
                  <a:pt x="504" y="235"/>
                  <a:pt x="503" y="183"/>
                  <a:pt x="462" y="156"/>
                </a:cubicBezTo>
                <a:cubicBezTo>
                  <a:pt x="425" y="101"/>
                  <a:pt x="324" y="37"/>
                  <a:pt x="258" y="24"/>
                </a:cubicBezTo>
                <a:cubicBezTo>
                  <a:pt x="255" y="24"/>
                  <a:pt x="186" y="39"/>
                  <a:pt x="180" y="24"/>
                </a:cubicBezTo>
                <a:cubicBezTo>
                  <a:pt x="176" y="13"/>
                  <a:pt x="196" y="8"/>
                  <a:pt x="204" y="0"/>
                </a:cubicBezTo>
                <a:close/>
              </a:path>
            </a:pathLst>
          </a:custGeom>
          <a:noFill/>
          <a:ln w="9525" cap="flat" cmpd="sng">
            <a:solidFill>
              <a:srgbClr val="FF0000"/>
            </a:solidFill>
            <a:prstDash val="solid"/>
            <a:round/>
            <a:headEnd type="none" w="med" len="med"/>
            <a:tailEnd type="none" w="med" len="med"/>
          </a:ln>
        </p:spPr>
        <p:txBody>
          <a:bodyPr/>
          <a:lstStyle/>
          <a:p>
            <a:endParaRPr lang="en-US"/>
          </a:p>
        </p:txBody>
      </p:sp>
      <p:sp>
        <p:nvSpPr>
          <p:cNvPr id="1286154" name="Text Box 8"/>
          <p:cNvSpPr txBox="1">
            <a:spLocks noChangeArrowheads="1"/>
          </p:cNvSpPr>
          <p:nvPr/>
        </p:nvSpPr>
        <p:spPr bwMode="auto">
          <a:xfrm>
            <a:off x="4643438" y="1412875"/>
            <a:ext cx="1793875" cy="406400"/>
          </a:xfrm>
          <a:prstGeom prst="rect">
            <a:avLst/>
          </a:prstGeom>
          <a:solidFill>
            <a:srgbClr val="FF0000"/>
          </a:solidFill>
          <a:ln w="9525">
            <a:solidFill>
              <a:srgbClr val="FF0000"/>
            </a:solidFill>
            <a:miter lim="800000"/>
            <a:headEnd/>
            <a:tailEnd/>
          </a:ln>
        </p:spPr>
        <p:txBody>
          <a:bodyPr wrap="none">
            <a:spAutoFit/>
          </a:bodyPr>
          <a:lstStyle/>
          <a:p>
            <a:r>
              <a:rPr lang="en-US" sz="2000"/>
              <a:t>Hidden units</a:t>
            </a:r>
          </a:p>
        </p:txBody>
      </p:sp>
      <p:sp>
        <p:nvSpPr>
          <p:cNvPr id="1286155" name="Line 9"/>
          <p:cNvSpPr>
            <a:spLocks noChangeShapeType="1"/>
          </p:cNvSpPr>
          <p:nvPr/>
        </p:nvSpPr>
        <p:spPr bwMode="auto">
          <a:xfrm flipH="1">
            <a:off x="5003800" y="1773238"/>
            <a:ext cx="504825" cy="1223962"/>
          </a:xfrm>
          <a:prstGeom prst="line">
            <a:avLst/>
          </a:prstGeom>
          <a:noFill/>
          <a:ln w="9525">
            <a:solidFill>
              <a:srgbClr val="FF0000"/>
            </a:solidFill>
            <a:round/>
            <a:headEnd/>
            <a:tailEnd type="triangle" w="med" len="med"/>
          </a:ln>
        </p:spPr>
        <p:txBody>
          <a:bodyPr/>
          <a:lstStyle/>
          <a:p>
            <a:endParaRPr lang="en-US"/>
          </a:p>
        </p:txBody>
      </p:sp>
      <p:sp>
        <p:nvSpPr>
          <p:cNvPr id="1286156" name="Line 10"/>
          <p:cNvSpPr>
            <a:spLocks noChangeShapeType="1"/>
          </p:cNvSpPr>
          <p:nvPr/>
        </p:nvSpPr>
        <p:spPr bwMode="auto">
          <a:xfrm flipH="1">
            <a:off x="6372225" y="1916113"/>
            <a:ext cx="287338" cy="360362"/>
          </a:xfrm>
          <a:prstGeom prst="line">
            <a:avLst/>
          </a:prstGeom>
          <a:noFill/>
          <a:ln w="9525">
            <a:solidFill>
              <a:srgbClr val="FF0000"/>
            </a:solidFill>
            <a:round/>
            <a:headEnd/>
            <a:tailEnd type="triangle" w="med" len="med"/>
          </a:ln>
        </p:spPr>
        <p:txBody>
          <a:bodyPr/>
          <a:lstStyle/>
          <a:p>
            <a:endParaRPr lang="en-US"/>
          </a:p>
        </p:txBody>
      </p:sp>
      <p:sp>
        <p:nvSpPr>
          <p:cNvPr id="1286157" name="Text Box 12"/>
          <p:cNvSpPr txBox="1">
            <a:spLocks noChangeArrowheads="1"/>
          </p:cNvSpPr>
          <p:nvPr/>
        </p:nvSpPr>
        <p:spPr bwMode="auto">
          <a:xfrm>
            <a:off x="755650" y="1773238"/>
            <a:ext cx="1455738" cy="376237"/>
          </a:xfrm>
          <a:prstGeom prst="rect">
            <a:avLst/>
          </a:prstGeom>
          <a:solidFill>
            <a:srgbClr val="00FF00"/>
          </a:solidFill>
          <a:ln w="9525">
            <a:solidFill>
              <a:srgbClr val="FF0000"/>
            </a:solidFill>
            <a:miter lim="800000"/>
            <a:headEnd/>
            <a:tailEnd/>
          </a:ln>
        </p:spPr>
        <p:txBody>
          <a:bodyPr wrap="none">
            <a:spAutoFit/>
          </a:bodyPr>
          <a:lstStyle/>
          <a:p>
            <a:r>
              <a:rPr lang="en-US" sz="1800"/>
              <a:t>Input units</a:t>
            </a:r>
          </a:p>
        </p:txBody>
      </p:sp>
      <p:sp>
        <p:nvSpPr>
          <p:cNvPr id="1286158" name="Line 13"/>
          <p:cNvSpPr>
            <a:spLocks noChangeShapeType="1"/>
          </p:cNvSpPr>
          <p:nvPr/>
        </p:nvSpPr>
        <p:spPr bwMode="auto">
          <a:xfrm>
            <a:off x="1619250" y="2205038"/>
            <a:ext cx="865188" cy="792162"/>
          </a:xfrm>
          <a:prstGeom prst="line">
            <a:avLst/>
          </a:prstGeom>
          <a:noFill/>
          <a:ln w="9525">
            <a:solidFill>
              <a:srgbClr val="FF0000"/>
            </a:solidFill>
            <a:round/>
            <a:headEnd/>
            <a:tailEnd type="triangle" w="med" len="med"/>
          </a:ln>
        </p:spPr>
        <p:txBody>
          <a:bodyPr/>
          <a:lstStyle/>
          <a:p>
            <a:endParaRPr lang="en-US"/>
          </a:p>
        </p:txBody>
      </p:sp>
      <p:sp>
        <p:nvSpPr>
          <p:cNvPr id="1286159" name="Freeform 14"/>
          <p:cNvSpPr>
            <a:spLocks/>
          </p:cNvSpPr>
          <p:nvPr/>
        </p:nvSpPr>
        <p:spPr bwMode="auto">
          <a:xfrm>
            <a:off x="2359025" y="2819400"/>
            <a:ext cx="1022350" cy="3067050"/>
          </a:xfrm>
          <a:custGeom>
            <a:avLst/>
            <a:gdLst>
              <a:gd name="T0" fmla="*/ 176 w 644"/>
              <a:gd name="T1" fmla="*/ 0 h 1932"/>
              <a:gd name="T2" fmla="*/ 122 w 644"/>
              <a:gd name="T3" fmla="*/ 66 h 1932"/>
              <a:gd name="T4" fmla="*/ 116 w 644"/>
              <a:gd name="T5" fmla="*/ 252 h 1932"/>
              <a:gd name="T6" fmla="*/ 80 w 644"/>
              <a:gd name="T7" fmla="*/ 324 h 1932"/>
              <a:gd name="T8" fmla="*/ 68 w 644"/>
              <a:gd name="T9" fmla="*/ 360 h 1932"/>
              <a:gd name="T10" fmla="*/ 92 w 644"/>
              <a:gd name="T11" fmla="*/ 1362 h 1932"/>
              <a:gd name="T12" fmla="*/ 116 w 644"/>
              <a:gd name="T13" fmla="*/ 1626 h 1932"/>
              <a:gd name="T14" fmla="*/ 140 w 644"/>
              <a:gd name="T15" fmla="*/ 1728 h 1932"/>
              <a:gd name="T16" fmla="*/ 386 w 644"/>
              <a:gd name="T17" fmla="*/ 1932 h 1932"/>
              <a:gd name="T18" fmla="*/ 446 w 644"/>
              <a:gd name="T19" fmla="*/ 1926 h 1932"/>
              <a:gd name="T20" fmla="*/ 488 w 644"/>
              <a:gd name="T21" fmla="*/ 1878 h 1932"/>
              <a:gd name="T22" fmla="*/ 524 w 644"/>
              <a:gd name="T23" fmla="*/ 1824 h 1932"/>
              <a:gd name="T24" fmla="*/ 548 w 644"/>
              <a:gd name="T25" fmla="*/ 1788 h 1932"/>
              <a:gd name="T26" fmla="*/ 560 w 644"/>
              <a:gd name="T27" fmla="*/ 1728 h 1932"/>
              <a:gd name="T28" fmla="*/ 566 w 644"/>
              <a:gd name="T29" fmla="*/ 1698 h 1932"/>
              <a:gd name="T30" fmla="*/ 578 w 644"/>
              <a:gd name="T31" fmla="*/ 1200 h 1932"/>
              <a:gd name="T32" fmla="*/ 602 w 644"/>
              <a:gd name="T33" fmla="*/ 1020 h 1932"/>
              <a:gd name="T34" fmla="*/ 626 w 644"/>
              <a:gd name="T35" fmla="*/ 936 h 1932"/>
              <a:gd name="T36" fmla="*/ 644 w 644"/>
              <a:gd name="T37" fmla="*/ 792 h 1932"/>
              <a:gd name="T38" fmla="*/ 638 w 644"/>
              <a:gd name="T39" fmla="*/ 564 h 1932"/>
              <a:gd name="T40" fmla="*/ 548 w 644"/>
              <a:gd name="T41" fmla="*/ 402 h 1932"/>
              <a:gd name="T42" fmla="*/ 512 w 644"/>
              <a:gd name="T43" fmla="*/ 300 h 1932"/>
              <a:gd name="T44" fmla="*/ 506 w 644"/>
              <a:gd name="T45" fmla="*/ 276 h 1932"/>
              <a:gd name="T46" fmla="*/ 500 w 644"/>
              <a:gd name="T47" fmla="*/ 156 h 1932"/>
              <a:gd name="T48" fmla="*/ 440 w 644"/>
              <a:gd name="T49" fmla="*/ 84 h 1932"/>
              <a:gd name="T50" fmla="*/ 314 w 644"/>
              <a:gd name="T51" fmla="*/ 0 h 1932"/>
              <a:gd name="T52" fmla="*/ 176 w 644"/>
              <a:gd name="T53" fmla="*/ 0 h 19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4"/>
              <a:gd name="T82" fmla="*/ 0 h 1932"/>
              <a:gd name="T83" fmla="*/ 644 w 644"/>
              <a:gd name="T84" fmla="*/ 1932 h 19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4" h="1932">
                <a:moveTo>
                  <a:pt x="176" y="0"/>
                </a:moveTo>
                <a:cubicBezTo>
                  <a:pt x="146" y="15"/>
                  <a:pt x="132" y="35"/>
                  <a:pt x="122" y="66"/>
                </a:cubicBezTo>
                <a:cubicBezTo>
                  <a:pt x="128" y="123"/>
                  <a:pt x="145" y="200"/>
                  <a:pt x="116" y="252"/>
                </a:cubicBezTo>
                <a:cubicBezTo>
                  <a:pt x="77" y="322"/>
                  <a:pt x="103" y="254"/>
                  <a:pt x="80" y="324"/>
                </a:cubicBezTo>
                <a:cubicBezTo>
                  <a:pt x="76" y="336"/>
                  <a:pt x="68" y="360"/>
                  <a:pt x="68" y="360"/>
                </a:cubicBezTo>
                <a:cubicBezTo>
                  <a:pt x="70" y="694"/>
                  <a:pt x="0" y="1041"/>
                  <a:pt x="92" y="1362"/>
                </a:cubicBezTo>
                <a:cubicBezTo>
                  <a:pt x="96" y="1452"/>
                  <a:pt x="97" y="1539"/>
                  <a:pt x="116" y="1626"/>
                </a:cubicBezTo>
                <a:cubicBezTo>
                  <a:pt x="120" y="1645"/>
                  <a:pt x="125" y="1706"/>
                  <a:pt x="140" y="1728"/>
                </a:cubicBezTo>
                <a:cubicBezTo>
                  <a:pt x="209" y="1832"/>
                  <a:pt x="257" y="1906"/>
                  <a:pt x="386" y="1932"/>
                </a:cubicBezTo>
                <a:cubicBezTo>
                  <a:pt x="406" y="1930"/>
                  <a:pt x="427" y="1932"/>
                  <a:pt x="446" y="1926"/>
                </a:cubicBezTo>
                <a:cubicBezTo>
                  <a:pt x="462" y="1921"/>
                  <a:pt x="470" y="1890"/>
                  <a:pt x="488" y="1878"/>
                </a:cubicBezTo>
                <a:cubicBezTo>
                  <a:pt x="496" y="1853"/>
                  <a:pt x="508" y="1844"/>
                  <a:pt x="524" y="1824"/>
                </a:cubicBezTo>
                <a:cubicBezTo>
                  <a:pt x="533" y="1813"/>
                  <a:pt x="548" y="1788"/>
                  <a:pt x="548" y="1788"/>
                </a:cubicBezTo>
                <a:cubicBezTo>
                  <a:pt x="552" y="1768"/>
                  <a:pt x="556" y="1748"/>
                  <a:pt x="560" y="1728"/>
                </a:cubicBezTo>
                <a:cubicBezTo>
                  <a:pt x="562" y="1718"/>
                  <a:pt x="566" y="1698"/>
                  <a:pt x="566" y="1698"/>
                </a:cubicBezTo>
                <a:cubicBezTo>
                  <a:pt x="580" y="1396"/>
                  <a:pt x="565" y="1743"/>
                  <a:pt x="578" y="1200"/>
                </a:cubicBezTo>
                <a:cubicBezTo>
                  <a:pt x="580" y="1117"/>
                  <a:pt x="564" y="1076"/>
                  <a:pt x="602" y="1020"/>
                </a:cubicBezTo>
                <a:cubicBezTo>
                  <a:pt x="607" y="981"/>
                  <a:pt x="606" y="966"/>
                  <a:pt x="626" y="936"/>
                </a:cubicBezTo>
                <a:cubicBezTo>
                  <a:pt x="633" y="888"/>
                  <a:pt x="637" y="840"/>
                  <a:pt x="644" y="792"/>
                </a:cubicBezTo>
                <a:cubicBezTo>
                  <a:pt x="642" y="716"/>
                  <a:pt x="642" y="640"/>
                  <a:pt x="638" y="564"/>
                </a:cubicBezTo>
                <a:cubicBezTo>
                  <a:pt x="635" y="505"/>
                  <a:pt x="582" y="448"/>
                  <a:pt x="548" y="402"/>
                </a:cubicBezTo>
                <a:cubicBezTo>
                  <a:pt x="536" y="366"/>
                  <a:pt x="522" y="339"/>
                  <a:pt x="512" y="300"/>
                </a:cubicBezTo>
                <a:cubicBezTo>
                  <a:pt x="510" y="292"/>
                  <a:pt x="506" y="276"/>
                  <a:pt x="506" y="276"/>
                </a:cubicBezTo>
                <a:cubicBezTo>
                  <a:pt x="504" y="236"/>
                  <a:pt x="508" y="195"/>
                  <a:pt x="500" y="156"/>
                </a:cubicBezTo>
                <a:cubicBezTo>
                  <a:pt x="496" y="135"/>
                  <a:pt x="452" y="96"/>
                  <a:pt x="440" y="84"/>
                </a:cubicBezTo>
                <a:cubicBezTo>
                  <a:pt x="403" y="47"/>
                  <a:pt x="364" y="17"/>
                  <a:pt x="314" y="0"/>
                </a:cubicBezTo>
                <a:cubicBezTo>
                  <a:pt x="192" y="6"/>
                  <a:pt x="237" y="15"/>
                  <a:pt x="176" y="0"/>
                </a:cubicBezTo>
                <a:close/>
              </a:path>
            </a:pathLst>
          </a:custGeom>
          <a:noFill/>
          <a:ln w="9525" cap="flat" cmpd="sng">
            <a:solidFill>
              <a:srgbClr val="FF0000"/>
            </a:solidFill>
            <a:prstDash val="solid"/>
            <a:round/>
            <a:headEnd type="none" w="med" len="med"/>
            <a:tailEnd type="none" w="med" len="med"/>
          </a:ln>
        </p:spPr>
        <p:txBody>
          <a:bodyPr/>
          <a:lstStyle/>
          <a:p>
            <a:endParaRPr lang="en-US"/>
          </a:p>
        </p:txBody>
      </p:sp>
      <p:sp>
        <p:nvSpPr>
          <p:cNvPr id="1286160" name="Text Box 15"/>
          <p:cNvSpPr txBox="1">
            <a:spLocks noChangeArrowheads="1"/>
          </p:cNvSpPr>
          <p:nvPr/>
        </p:nvSpPr>
        <p:spPr bwMode="auto">
          <a:xfrm>
            <a:off x="6659563" y="1484313"/>
            <a:ext cx="1784350" cy="406400"/>
          </a:xfrm>
          <a:prstGeom prst="rect">
            <a:avLst/>
          </a:prstGeom>
          <a:solidFill>
            <a:srgbClr val="EE913C"/>
          </a:solidFill>
          <a:ln w="9525">
            <a:solidFill>
              <a:srgbClr val="FF0000"/>
            </a:solidFill>
            <a:miter lim="800000"/>
            <a:headEnd/>
            <a:tailEnd/>
          </a:ln>
        </p:spPr>
        <p:txBody>
          <a:bodyPr wrap="none">
            <a:spAutoFit/>
          </a:bodyPr>
          <a:lstStyle/>
          <a:p>
            <a:r>
              <a:rPr lang="en-US" sz="2000"/>
              <a:t>Output units</a:t>
            </a:r>
          </a:p>
        </p:txBody>
      </p:sp>
      <p:sp>
        <p:nvSpPr>
          <p:cNvPr id="1286161" name="TextBox 17"/>
          <p:cNvSpPr txBox="1">
            <a:spLocks noChangeArrowheads="1"/>
          </p:cNvSpPr>
          <p:nvPr/>
        </p:nvSpPr>
        <p:spPr bwMode="auto">
          <a:xfrm>
            <a:off x="6804025" y="2195513"/>
            <a:ext cx="422275" cy="369887"/>
          </a:xfrm>
          <a:prstGeom prst="rect">
            <a:avLst/>
          </a:prstGeom>
          <a:solidFill>
            <a:schemeClr val="bg1"/>
          </a:solidFill>
          <a:ln w="9525">
            <a:solidFill>
              <a:schemeClr val="bg1"/>
            </a:solidFill>
            <a:miter lim="800000"/>
            <a:headEnd/>
            <a:tailEnd/>
          </a:ln>
        </p:spPr>
        <p:txBody>
          <a:bodyPr wrap="none">
            <a:spAutoFit/>
          </a:bodyPr>
          <a:lstStyle/>
          <a:p>
            <a:r>
              <a:rPr lang="en-GB" sz="1800"/>
              <a:t>o</a:t>
            </a:r>
            <a:r>
              <a:rPr lang="en-GB" sz="1800" baseline="-25000"/>
              <a:t>1</a:t>
            </a:r>
          </a:p>
        </p:txBody>
      </p:sp>
      <p:sp>
        <p:nvSpPr>
          <p:cNvPr id="1286162" name="TextBox 18"/>
          <p:cNvSpPr txBox="1">
            <a:spLocks noChangeArrowheads="1"/>
          </p:cNvSpPr>
          <p:nvPr/>
        </p:nvSpPr>
        <p:spPr bwMode="auto">
          <a:xfrm>
            <a:off x="6804025" y="3141663"/>
            <a:ext cx="422275" cy="368300"/>
          </a:xfrm>
          <a:prstGeom prst="rect">
            <a:avLst/>
          </a:prstGeom>
          <a:solidFill>
            <a:schemeClr val="bg1"/>
          </a:solidFill>
          <a:ln w="9525">
            <a:solidFill>
              <a:schemeClr val="bg1"/>
            </a:solidFill>
            <a:miter lim="800000"/>
            <a:headEnd/>
            <a:tailEnd/>
          </a:ln>
        </p:spPr>
        <p:txBody>
          <a:bodyPr wrap="none">
            <a:spAutoFit/>
          </a:bodyPr>
          <a:lstStyle/>
          <a:p>
            <a:r>
              <a:rPr lang="en-GB" sz="1800"/>
              <a:t>o</a:t>
            </a:r>
            <a:r>
              <a:rPr lang="en-GB" sz="1800" baseline="-25000"/>
              <a:t>2</a:t>
            </a:r>
          </a:p>
        </p:txBody>
      </p:sp>
      <p:sp>
        <p:nvSpPr>
          <p:cNvPr id="1286163" name="TextBox 19"/>
          <p:cNvSpPr txBox="1">
            <a:spLocks noChangeArrowheads="1"/>
          </p:cNvSpPr>
          <p:nvPr/>
        </p:nvSpPr>
        <p:spPr bwMode="auto">
          <a:xfrm>
            <a:off x="6886575" y="4572000"/>
            <a:ext cx="454025" cy="369888"/>
          </a:xfrm>
          <a:prstGeom prst="rect">
            <a:avLst/>
          </a:prstGeom>
          <a:solidFill>
            <a:schemeClr val="bg1"/>
          </a:solidFill>
          <a:ln w="9525">
            <a:solidFill>
              <a:schemeClr val="bg1"/>
            </a:solidFill>
            <a:miter lim="800000"/>
            <a:headEnd/>
            <a:tailEnd/>
          </a:ln>
        </p:spPr>
        <p:txBody>
          <a:bodyPr wrap="none">
            <a:spAutoFit/>
          </a:bodyPr>
          <a:lstStyle/>
          <a:p>
            <a:r>
              <a:rPr lang="en-GB" sz="1800"/>
              <a:t>o</a:t>
            </a:r>
            <a:r>
              <a:rPr lang="en-GB" sz="1800" baseline="-25000"/>
              <a:t>M</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6639" name="Rectangle 2"/>
          <p:cNvSpPr>
            <a:spLocks noGrp="1" noChangeArrowheads="1"/>
          </p:cNvSpPr>
          <p:nvPr>
            <p:ph type="title"/>
          </p:nvPr>
        </p:nvSpPr>
        <p:spPr/>
        <p:txBody>
          <a:bodyPr/>
          <a:lstStyle/>
          <a:p>
            <a:r>
              <a:rPr lang="en-GB" smtClean="0"/>
              <a:t>Error Gradient for a Sigmoid Unit</a:t>
            </a:r>
            <a:endParaRPr lang="en-US" smtClean="0"/>
          </a:p>
        </p:txBody>
      </p:sp>
      <p:sp>
        <p:nvSpPr>
          <p:cNvPr id="1306640" name="Rectangle 3"/>
          <p:cNvSpPr>
            <a:spLocks noGrp="1" noChangeArrowheads="1"/>
          </p:cNvSpPr>
          <p:nvPr>
            <p:ph idx="1"/>
          </p:nvPr>
        </p:nvSpPr>
        <p:spPr>
          <a:xfrm>
            <a:off x="684213" y="1341438"/>
            <a:ext cx="7775575" cy="4649787"/>
          </a:xfrm>
        </p:spPr>
        <p:txBody>
          <a:bodyPr/>
          <a:lstStyle/>
          <a:p>
            <a:pPr marL="457200" indent="-457200">
              <a:tabLst>
                <a:tab pos="88900" algn="l"/>
              </a:tabLst>
            </a:pPr>
            <a:endParaRPr lang="en-US" sz="1600" smtClean="0"/>
          </a:p>
        </p:txBody>
      </p:sp>
      <p:sp>
        <p:nvSpPr>
          <p:cNvPr id="12" name="Date Placeholder 3"/>
          <p:cNvSpPr>
            <a:spLocks noGrp="1"/>
          </p:cNvSpPr>
          <p:nvPr>
            <p:ph type="dt" sz="quarter" idx="10"/>
          </p:nvPr>
        </p:nvSpPr>
        <p:spPr/>
        <p:txBody>
          <a:bodyPr/>
          <a:lstStyle/>
          <a:p>
            <a:pPr>
              <a:defRPr/>
            </a:pPr>
            <a:endParaRPr lang="en-GB"/>
          </a:p>
        </p:txBody>
      </p:sp>
      <p:sp>
        <p:nvSpPr>
          <p:cNvPr id="13"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14" name="Slide Number Placeholder 5"/>
          <p:cNvSpPr>
            <a:spLocks noGrp="1"/>
          </p:cNvSpPr>
          <p:nvPr>
            <p:ph type="sldNum" sz="quarter" idx="12"/>
          </p:nvPr>
        </p:nvSpPr>
        <p:spPr/>
        <p:txBody>
          <a:bodyPr/>
          <a:lstStyle/>
          <a:p>
            <a:pPr>
              <a:defRPr/>
            </a:pPr>
            <a:endParaRPr lang="en-GB"/>
          </a:p>
          <a:p>
            <a:pPr>
              <a:defRPr/>
            </a:pPr>
            <a:fld id="{D9029735-9D10-4782-AAD7-8851B0B02C5A}" type="slidenum">
              <a:rPr lang="en-GB"/>
              <a:pPr>
                <a:defRPr/>
              </a:pPr>
              <a:t>8</a:t>
            </a:fld>
            <a:endParaRPr lang="en-GB"/>
          </a:p>
        </p:txBody>
      </p:sp>
      <p:sp>
        <p:nvSpPr>
          <p:cNvPr id="1306644"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graphicFrame>
        <p:nvGraphicFramePr>
          <p:cNvPr id="1306638" name="Object 14"/>
          <p:cNvGraphicFramePr>
            <a:graphicFrameLocks noChangeAspect="1"/>
          </p:cNvGraphicFramePr>
          <p:nvPr/>
        </p:nvGraphicFramePr>
        <p:xfrm>
          <a:off x="1925638" y="4238625"/>
          <a:ext cx="4356100" cy="774700"/>
        </p:xfrm>
        <a:graphic>
          <a:graphicData uri="http://schemas.openxmlformats.org/presentationml/2006/ole">
            <p:oleObj spid="_x0000_s1306638" name="Equation" r:id="rId4" imgW="1638000" imgH="431640" progId="Equation.3">
              <p:embed/>
            </p:oleObj>
          </a:graphicData>
        </a:graphic>
      </p:graphicFrame>
      <p:pic>
        <p:nvPicPr>
          <p:cNvPr id="1306645" name="Picture 15"/>
          <p:cNvPicPr>
            <a:picLocks noChangeAspect="1" noChangeArrowheads="1"/>
          </p:cNvPicPr>
          <p:nvPr/>
        </p:nvPicPr>
        <p:blipFill>
          <a:blip r:embed="rId5"/>
          <a:srcRect/>
          <a:stretch>
            <a:fillRect/>
          </a:stretch>
        </p:blipFill>
        <p:spPr bwMode="auto">
          <a:xfrm>
            <a:off x="1436688" y="1412875"/>
            <a:ext cx="6796087" cy="2311400"/>
          </a:xfrm>
          <a:prstGeom prst="rect">
            <a:avLst/>
          </a:prstGeom>
          <a:noFill/>
          <a:ln w="9525">
            <a:noFill/>
            <a:miter lim="800000"/>
            <a:headEnd/>
            <a:tailEnd/>
          </a:ln>
        </p:spPr>
      </p:pic>
      <p:sp>
        <p:nvSpPr>
          <p:cNvPr id="1306646" name="Text Box 17"/>
          <p:cNvSpPr txBox="1">
            <a:spLocks noChangeArrowheads="1"/>
          </p:cNvSpPr>
          <p:nvPr/>
        </p:nvSpPr>
        <p:spPr bwMode="auto">
          <a:xfrm>
            <a:off x="611188" y="2276475"/>
            <a:ext cx="850900" cy="457200"/>
          </a:xfrm>
          <a:prstGeom prst="rect">
            <a:avLst/>
          </a:prstGeom>
          <a:noFill/>
          <a:ln w="9525">
            <a:noFill/>
            <a:miter lim="800000"/>
            <a:headEnd/>
            <a:tailEnd/>
          </a:ln>
        </p:spPr>
        <p:txBody>
          <a:bodyPr wrap="none">
            <a:spAutoFit/>
          </a:bodyPr>
          <a:lstStyle/>
          <a:p>
            <a:r>
              <a:rPr lang="en-US"/>
              <a:t>X(k)</a:t>
            </a:r>
          </a:p>
        </p:txBody>
      </p:sp>
      <p:sp>
        <p:nvSpPr>
          <p:cNvPr id="1306647" name="Text Box 18"/>
          <p:cNvSpPr txBox="1">
            <a:spLocks noChangeArrowheads="1"/>
          </p:cNvSpPr>
          <p:nvPr/>
        </p:nvSpPr>
        <p:spPr bwMode="auto">
          <a:xfrm>
            <a:off x="7451725" y="1484313"/>
            <a:ext cx="831850" cy="457200"/>
          </a:xfrm>
          <a:prstGeom prst="rect">
            <a:avLst/>
          </a:prstGeom>
          <a:noFill/>
          <a:ln w="9525">
            <a:noFill/>
            <a:miter lim="800000"/>
            <a:headEnd/>
            <a:tailEnd/>
          </a:ln>
        </p:spPr>
        <p:txBody>
          <a:bodyPr wrap="none">
            <a:spAutoFit/>
          </a:bodyPr>
          <a:lstStyle/>
          <a:p>
            <a:r>
              <a:rPr lang="en-US"/>
              <a:t>d(k)</a:t>
            </a:r>
          </a:p>
        </p:txBody>
      </p:sp>
      <p:sp>
        <p:nvSpPr>
          <p:cNvPr id="1306648" name="Line 19"/>
          <p:cNvSpPr>
            <a:spLocks noChangeShapeType="1"/>
          </p:cNvSpPr>
          <p:nvPr/>
        </p:nvSpPr>
        <p:spPr bwMode="auto">
          <a:xfrm>
            <a:off x="1403350" y="2492375"/>
            <a:ext cx="288925" cy="0"/>
          </a:xfrm>
          <a:prstGeom prst="line">
            <a:avLst/>
          </a:prstGeom>
          <a:noFill/>
          <a:ln w="9525">
            <a:solidFill>
              <a:srgbClr val="FF0000"/>
            </a:solidFill>
            <a:round/>
            <a:headEnd/>
            <a:tailEnd type="triangle" w="med" len="med"/>
          </a:ln>
        </p:spPr>
        <p:txBody>
          <a:bodyPr/>
          <a:lstStyle/>
          <a:p>
            <a:endParaRPr lang="en-US"/>
          </a:p>
        </p:txBody>
      </p:sp>
      <p:sp>
        <p:nvSpPr>
          <p:cNvPr id="1306649" name="Line 20"/>
          <p:cNvSpPr>
            <a:spLocks noChangeShapeType="1"/>
          </p:cNvSpPr>
          <p:nvPr/>
        </p:nvSpPr>
        <p:spPr bwMode="auto">
          <a:xfrm>
            <a:off x="7885113" y="1844675"/>
            <a:ext cx="0" cy="504825"/>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8686" name="Rectangle 2"/>
          <p:cNvSpPr>
            <a:spLocks noGrp="1" noChangeArrowheads="1"/>
          </p:cNvSpPr>
          <p:nvPr>
            <p:ph type="title"/>
          </p:nvPr>
        </p:nvSpPr>
        <p:spPr/>
        <p:txBody>
          <a:bodyPr/>
          <a:lstStyle/>
          <a:p>
            <a:r>
              <a:rPr lang="en-GB" smtClean="0"/>
              <a:t>Error Gradient for a Sigmoid Unit</a:t>
            </a:r>
            <a:endParaRPr lang="en-US" smtClean="0"/>
          </a:p>
        </p:txBody>
      </p:sp>
      <p:sp>
        <p:nvSpPr>
          <p:cNvPr id="1308687" name="Rectangle 3"/>
          <p:cNvSpPr>
            <a:spLocks noGrp="1" noChangeArrowheads="1"/>
          </p:cNvSpPr>
          <p:nvPr>
            <p:ph idx="1"/>
          </p:nvPr>
        </p:nvSpPr>
        <p:spPr>
          <a:xfrm>
            <a:off x="684213" y="1341438"/>
            <a:ext cx="7775575" cy="4649787"/>
          </a:xfrm>
        </p:spPr>
        <p:txBody>
          <a:bodyPr/>
          <a:lstStyle/>
          <a:p>
            <a:pPr marL="457200" indent="-457200">
              <a:tabLst>
                <a:tab pos="88900" algn="l"/>
              </a:tabLst>
            </a:pPr>
            <a:endParaRPr lang="en-US" sz="1600" smtClean="0"/>
          </a:p>
        </p:txBody>
      </p:sp>
      <p:sp>
        <p:nvSpPr>
          <p:cNvPr id="7" name="Date Placeholder 3"/>
          <p:cNvSpPr>
            <a:spLocks noGrp="1"/>
          </p:cNvSpPr>
          <p:nvPr>
            <p:ph type="dt" sz="quarter" idx="10"/>
          </p:nvPr>
        </p:nvSpPr>
        <p:spPr/>
        <p:txBody>
          <a:bodyPr/>
          <a:lstStyle/>
          <a:p>
            <a:pPr>
              <a:defRPr/>
            </a:pPr>
            <a:endParaRPr lang="en-GB"/>
          </a:p>
        </p:txBody>
      </p:sp>
      <p:sp>
        <p:nvSpPr>
          <p:cNvPr id="8" name="Footer Placeholder 4"/>
          <p:cNvSpPr>
            <a:spLocks noGrp="1"/>
          </p:cNvSpPr>
          <p:nvPr>
            <p:ph type="ftr" sz="quarter" idx="11"/>
          </p:nvPr>
        </p:nvSpPr>
        <p:spPr/>
        <p:txBody>
          <a:bodyPr/>
          <a:lstStyle/>
          <a:p>
            <a:pPr>
              <a:defRPr/>
            </a:pPr>
            <a:r>
              <a:rPr lang="en-GB"/>
              <a:t>G53MLE |  Machine Learning | Dr Guoping Qiu</a:t>
            </a:r>
            <a:endParaRPr lang="en-GB" b="1"/>
          </a:p>
        </p:txBody>
      </p:sp>
      <p:sp>
        <p:nvSpPr>
          <p:cNvPr id="9" name="Slide Number Placeholder 5"/>
          <p:cNvSpPr>
            <a:spLocks noGrp="1"/>
          </p:cNvSpPr>
          <p:nvPr>
            <p:ph type="sldNum" sz="quarter" idx="12"/>
          </p:nvPr>
        </p:nvSpPr>
        <p:spPr/>
        <p:txBody>
          <a:bodyPr/>
          <a:lstStyle/>
          <a:p>
            <a:pPr>
              <a:defRPr/>
            </a:pPr>
            <a:endParaRPr lang="en-GB"/>
          </a:p>
          <a:p>
            <a:pPr>
              <a:defRPr/>
            </a:pPr>
            <a:fld id="{E865763D-CFAE-44DD-ABF2-FEC326297313}" type="slidenum">
              <a:rPr lang="en-GB"/>
              <a:pPr>
                <a:defRPr/>
              </a:pPr>
              <a:t>9</a:t>
            </a:fld>
            <a:endParaRPr lang="en-GB"/>
          </a:p>
        </p:txBody>
      </p:sp>
      <p:sp>
        <p:nvSpPr>
          <p:cNvPr id="1308691" name="Rectangle 4"/>
          <p:cNvSpPr>
            <a:spLocks noChangeArrowheads="1"/>
          </p:cNvSpPr>
          <p:nvPr/>
        </p:nvSpPr>
        <p:spPr bwMode="auto">
          <a:xfrm>
            <a:off x="685800" y="1295400"/>
            <a:ext cx="7772400" cy="4800600"/>
          </a:xfrm>
          <a:prstGeom prst="rect">
            <a:avLst/>
          </a:prstGeom>
          <a:noFill/>
          <a:ln w="9525">
            <a:noFill/>
            <a:miter lim="800000"/>
            <a:headEnd/>
            <a:tailEnd/>
          </a:ln>
        </p:spPr>
        <p:txBody>
          <a:bodyPr/>
          <a:lstStyle/>
          <a:p>
            <a:pPr marL="342900" indent="-342900">
              <a:spcBef>
                <a:spcPct val="20000"/>
              </a:spcBef>
              <a:buClr>
                <a:srgbClr val="0E1F54"/>
              </a:buClr>
              <a:buFont typeface="Wingdings" pitchFamily="2" charset="2"/>
              <a:buChar char="µ"/>
            </a:pPr>
            <a:endParaRPr lang="en-US" sz="2000">
              <a:solidFill>
                <a:srgbClr val="FF0000"/>
              </a:solidFill>
            </a:endParaRPr>
          </a:p>
        </p:txBody>
      </p:sp>
      <p:graphicFrame>
        <p:nvGraphicFramePr>
          <p:cNvPr id="1308684" name="Object 12"/>
          <p:cNvGraphicFramePr>
            <a:graphicFrameLocks noChangeAspect="1"/>
          </p:cNvGraphicFramePr>
          <p:nvPr/>
        </p:nvGraphicFramePr>
        <p:xfrm>
          <a:off x="1570038" y="2781300"/>
          <a:ext cx="5175250" cy="2989263"/>
        </p:xfrm>
        <a:graphic>
          <a:graphicData uri="http://schemas.openxmlformats.org/presentationml/2006/ole">
            <p:oleObj spid="_x0000_s1308684" name="Equation" r:id="rId4" imgW="2844720" imgH="2438280" progId="Equation.3">
              <p:embed/>
            </p:oleObj>
          </a:graphicData>
        </a:graphic>
      </p:graphicFrame>
      <p:graphicFrame>
        <p:nvGraphicFramePr>
          <p:cNvPr id="1308685" name="Object 13"/>
          <p:cNvGraphicFramePr>
            <a:graphicFrameLocks noChangeAspect="1"/>
          </p:cNvGraphicFramePr>
          <p:nvPr/>
        </p:nvGraphicFramePr>
        <p:xfrm>
          <a:off x="1565275" y="1844675"/>
          <a:ext cx="4356100" cy="774700"/>
        </p:xfrm>
        <a:graphic>
          <a:graphicData uri="http://schemas.openxmlformats.org/presentationml/2006/ole">
            <p:oleObj spid="_x0000_s1308685" name="Equation" r:id="rId5" imgW="1638000" imgH="431640" progId="Equation.3">
              <p:embed/>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19327</TotalTime>
  <Words>1676</Words>
  <Application>Microsoft Office PowerPoint</Application>
  <PresentationFormat>On-screen Show (4:3)</PresentationFormat>
  <Paragraphs>454</Paragraphs>
  <Slides>43</Slides>
  <Notes>42</Notes>
  <HiddenSlides>0</HiddenSlides>
  <MMClips>0</MMClips>
  <ScaleCrop>false</ScaleCrop>
  <HeadingPairs>
    <vt:vector size="8" baseType="variant">
      <vt:variant>
        <vt:lpstr>Fonts Used</vt:lpstr>
      </vt:variant>
      <vt:variant>
        <vt:i4>6</vt:i4>
      </vt:variant>
      <vt:variant>
        <vt:lpstr>Design Template</vt:lpstr>
      </vt:variant>
      <vt:variant>
        <vt:i4>1</vt:i4>
      </vt:variant>
      <vt:variant>
        <vt:lpstr>Embedded OLE Servers</vt:lpstr>
      </vt:variant>
      <vt:variant>
        <vt:i4>2</vt:i4>
      </vt:variant>
      <vt:variant>
        <vt:lpstr>Slide Titles</vt:lpstr>
      </vt:variant>
      <vt:variant>
        <vt:i4>43</vt:i4>
      </vt:variant>
    </vt:vector>
  </HeadingPairs>
  <TitlesOfParts>
    <vt:vector size="52" baseType="lpstr">
      <vt:lpstr>Verdana</vt:lpstr>
      <vt:lpstr>Arial</vt:lpstr>
      <vt:lpstr>Calibri</vt:lpstr>
      <vt:lpstr>Courier New</vt:lpstr>
      <vt:lpstr>Wingdings</vt:lpstr>
      <vt:lpstr>Times New Roman</vt:lpstr>
      <vt:lpstr>Office Theme</vt:lpstr>
      <vt:lpstr>Equation</vt:lpstr>
      <vt:lpstr>Microsoft Equation 3.0</vt:lpstr>
      <vt:lpstr>Machine Learning</vt:lpstr>
      <vt:lpstr>Limitations of Single Layer Perceptron</vt:lpstr>
      <vt:lpstr>Nonlinear Decision Surfaces</vt:lpstr>
      <vt:lpstr>Multilayer Network</vt:lpstr>
      <vt:lpstr>Sigmoid Unit</vt:lpstr>
      <vt:lpstr>Multilayer Perceptron</vt:lpstr>
      <vt:lpstr>Multilayer Perceptron</vt:lpstr>
      <vt:lpstr>Error Gradient for a Sigmoid Unit</vt:lpstr>
      <vt:lpstr>Error Gradient for a Sigmoid Unit</vt:lpstr>
      <vt:lpstr>Error Gradient for a Sigmoid Unit</vt:lpstr>
      <vt:lpstr>Back-propagation Algorithm</vt:lpstr>
      <vt:lpstr>Back-propagation Algorithm</vt:lpstr>
      <vt:lpstr>Back-propagation Algorithm</vt:lpstr>
      <vt:lpstr>Back-propagation Algorithm</vt:lpstr>
      <vt:lpstr>Back-propagation Algorithm</vt:lpstr>
      <vt:lpstr>Back-propagation Algorithm</vt:lpstr>
      <vt:lpstr>Back-propagation Algorithm</vt:lpstr>
      <vt:lpstr>Back-propagation Algorithm</vt:lpstr>
      <vt:lpstr>Back-propagation Algorithm</vt:lpstr>
      <vt:lpstr>Learning Hidden Layer Representation</vt:lpstr>
      <vt:lpstr>Learning Hidden Layer Representation</vt:lpstr>
      <vt:lpstr>Learning Hidden Layer Representation</vt:lpstr>
      <vt:lpstr>Learning Hidden Layer Representation</vt:lpstr>
      <vt:lpstr>Expressive Capabilities</vt:lpstr>
      <vt:lpstr>Generalization, Overfitting and Stopping Criterion</vt:lpstr>
      <vt:lpstr>Generalization, Overfitting and Stopping Criterion</vt:lpstr>
      <vt:lpstr>Application Examples</vt:lpstr>
      <vt:lpstr>Application Examples</vt:lpstr>
      <vt:lpstr>Application Examples</vt:lpstr>
      <vt:lpstr>Application Examples</vt:lpstr>
      <vt:lpstr>Application Examples</vt:lpstr>
      <vt:lpstr>Application Examples</vt:lpstr>
      <vt:lpstr>Application Examples</vt:lpstr>
      <vt:lpstr>Application Examples</vt:lpstr>
      <vt:lpstr>Application Examples</vt:lpstr>
      <vt:lpstr>Application Examples</vt:lpstr>
      <vt:lpstr>Application Examples</vt:lpstr>
      <vt:lpstr>Application Examples</vt:lpstr>
      <vt:lpstr>Application Examples</vt:lpstr>
      <vt:lpstr>Further Readings</vt:lpstr>
      <vt:lpstr>Tutorial/Exercise Question</vt:lpstr>
      <vt:lpstr>Tutorial/Exercise Question</vt:lpstr>
      <vt:lpstr>Tutorial/Exercise Question</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can position your opening statement here, either in Connexions Purple or reversed-out.</dc:title>
  <dc:creator>David Mc Mullan</dc:creator>
  <cp:lastModifiedBy>qiu</cp:lastModifiedBy>
  <cp:revision>1831</cp:revision>
  <dcterms:created xsi:type="dcterms:W3CDTF">2003-03-31T12:37:15Z</dcterms:created>
  <dcterms:modified xsi:type="dcterms:W3CDTF">2012-02-17T16:18:48Z</dcterms:modified>
</cp:coreProperties>
</file>