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349" r:id="rId2"/>
    <p:sldId id="358" r:id="rId3"/>
    <p:sldId id="359" r:id="rId4"/>
    <p:sldId id="360" r:id="rId5"/>
    <p:sldId id="361" r:id="rId6"/>
    <p:sldId id="362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69" autoAdjust="0"/>
  </p:normalViewPr>
  <p:slideViewPr>
    <p:cSldViewPr>
      <p:cViewPr>
        <p:scale>
          <a:sx n="75" d="100"/>
          <a:sy n="75" d="100"/>
        </p:scale>
        <p:origin x="-12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421C941-2B0F-485F-85BE-9049DDFD88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064D502-D5D7-40FC-A1EA-D3F770A70FA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F673B-7317-40C5-B909-4A6E668173C7}" type="slidenum">
              <a:rPr lang="en-GB"/>
              <a:pPr/>
              <a:t>2</a:t>
            </a:fld>
            <a:endParaRPr lang="en-GB"/>
          </a:p>
        </p:txBody>
      </p:sp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44BDC-8DDD-4C06-8987-B8B01B26C867}" type="slidenum">
              <a:rPr lang="en-GB"/>
              <a:pPr/>
              <a:t>3</a:t>
            </a:fld>
            <a:endParaRPr lang="en-GB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44BDC-8DDD-4C06-8987-B8B01B26C867}" type="slidenum">
              <a:rPr lang="en-GB"/>
              <a:pPr/>
              <a:t>4</a:t>
            </a:fld>
            <a:endParaRPr lang="en-GB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44BDC-8DDD-4C06-8987-B8B01B26C867}" type="slidenum">
              <a:rPr lang="en-GB"/>
              <a:pPr/>
              <a:t>5</a:t>
            </a:fld>
            <a:endParaRPr lang="en-GB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44BDC-8DDD-4C06-8987-B8B01B26C867}" type="slidenum">
              <a:rPr lang="en-GB"/>
              <a:pPr/>
              <a:t>6</a:t>
            </a:fld>
            <a:endParaRPr lang="en-GB"/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B3C9C9CC-5500-4D11-9421-E5F09D29A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6D981C3F-E36F-4F08-B8BE-C81C121866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1F7B8D8-521A-4D27-9DDF-741612917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68FE485-96CE-4F1B-B12E-EC394A9572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2B96D4D-6FB0-4AF7-99DB-C26BCE1069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B9D6D35-2333-4CCA-8EF5-9591BA66C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3830CA0-8BF0-4989-B621-8251B2EA9D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1D844678-D51F-4BFA-B41A-A8ADDD7082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DA07AB8-0765-44E8-92F3-5F798569963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40F5A7A9-5A48-429E-9089-8C80FE51FB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AE34449-11D3-4C1D-A418-7218DBC1C8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G53MLE: Machine Learning: Guoping Qiu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DAA94B05-4F87-48E8-9BE9-E417F872A1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SEM</a:t>
            </a:r>
            <a:endParaRPr lang="en-US" sz="3200" dirty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3265D293-01C1-452D-BB0D-0AB217C7F9AD}" type="slidenum">
              <a:rPr lang="en-GB"/>
              <a:pPr/>
              <a:t>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has given me a good understanding of the subject</a:t>
            </a:r>
            <a:endParaRPr lang="en-US" dirty="0"/>
          </a:p>
        </p:txBody>
      </p:sp>
      <p:sp>
        <p:nvSpPr>
          <p:cNvPr id="99942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dirty="0" smtClean="0"/>
              <a:t>Most agree</a:t>
            </a:r>
          </a:p>
          <a:p>
            <a:pPr marL="457200" indent="-457200"/>
            <a:r>
              <a:rPr lang="en-GB" dirty="0" smtClean="0"/>
              <a:t>Some neutral (this worries me …)</a:t>
            </a:r>
          </a:p>
          <a:p>
            <a:pPr marL="457200" indent="-457200"/>
            <a:r>
              <a:rPr lang="en-GB" dirty="0" smtClean="0"/>
              <a:t>One disagree (this worries me a lot …)</a:t>
            </a:r>
          </a:p>
          <a:p>
            <a:pPr marL="457200" indent="-457200"/>
            <a:endParaRPr lang="en-GB" dirty="0" smtClean="0"/>
          </a:p>
          <a:p>
            <a:pPr marL="457200" indent="-457200">
              <a:buNone/>
            </a:pPr>
            <a:r>
              <a:rPr lang="en-GB" sz="3600" dirty="0" smtClean="0">
                <a:solidFill>
                  <a:srgbClr val="FF0000"/>
                </a:solidFill>
              </a:rPr>
              <a:t>Machine Learning as a Subject …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A5B9BC9-8970-4BBD-81C0-AA173BC4E79B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You Said … and What I (we) will do (differently)</a:t>
            </a:r>
            <a:endParaRPr lang="en-US" sz="2800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dirty="0" smtClean="0"/>
              <a:t>What you like</a:t>
            </a:r>
          </a:p>
          <a:p>
            <a:pPr marL="457200" indent="-457200"/>
            <a:endParaRPr lang="en-GB" dirty="0" smtClean="0"/>
          </a:p>
          <a:p>
            <a:pPr marL="857250" lvl="1" indent="-457200"/>
            <a:r>
              <a:rPr lang="en-GB" dirty="0" smtClean="0"/>
              <a:t>Real life example (handwritten digit recognition)</a:t>
            </a:r>
          </a:p>
          <a:p>
            <a:pPr marL="857250" lvl="1" indent="-457200"/>
            <a:r>
              <a:rPr lang="en-GB" dirty="0" smtClean="0"/>
              <a:t>How machine can be taught to solve problem</a:t>
            </a:r>
          </a:p>
          <a:p>
            <a:pPr marL="857250" lvl="1" indent="-457200"/>
            <a:r>
              <a:rPr lang="en-GB" dirty="0" smtClean="0"/>
              <a:t>Specific techniques in real world applications</a:t>
            </a:r>
          </a:p>
          <a:p>
            <a:pPr marL="857250" lvl="1" indent="-457200"/>
            <a:r>
              <a:rPr lang="en-GB" dirty="0" smtClean="0"/>
              <a:t>New methods not taught in previous modules</a:t>
            </a:r>
          </a:p>
          <a:p>
            <a:pPr marL="857250" lvl="1" indent="-457200"/>
            <a:r>
              <a:rPr lang="en-GB" dirty="0" smtClean="0"/>
              <a:t>Cover many different techniques</a:t>
            </a:r>
          </a:p>
          <a:p>
            <a:pPr marL="857250" lvl="1" indent="-457200"/>
            <a:r>
              <a:rPr lang="en-GB" dirty="0" smtClean="0"/>
              <a:t>Coursework with real world data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08D9BC6-C24C-4B57-A80F-ED75960ECAD0}" type="slidenum">
              <a:rPr lang="en-GB"/>
              <a:pPr/>
              <a:t>3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You Said … and What I (we) will do (differently)</a:t>
            </a:r>
            <a:endParaRPr lang="en-US" sz="2800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 marL="457200" indent="-457200"/>
            <a:r>
              <a:rPr lang="en-GB" dirty="0" smtClean="0"/>
              <a:t>What you want to see improving (I want to know how exactly we can do differently to help … )</a:t>
            </a:r>
          </a:p>
          <a:p>
            <a:pPr marL="457200" indent="-457200"/>
            <a:endParaRPr lang="en-GB" dirty="0" smtClean="0"/>
          </a:p>
          <a:p>
            <a:pPr marL="857250" lvl="1" indent="-457200"/>
            <a:r>
              <a:rPr lang="en-GB" dirty="0" smtClean="0"/>
              <a:t>Longer lab sessions 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r>
              <a:rPr lang="en-GB" dirty="0" smtClean="0">
                <a:solidFill>
                  <a:srgbClr val="FF0000"/>
                </a:solidFill>
              </a:rPr>
              <a:t>W</a:t>
            </a:r>
            <a:r>
              <a:rPr lang="en-GB" dirty="0" smtClean="0">
                <a:solidFill>
                  <a:srgbClr val="FF0000"/>
                </a:solidFill>
              </a:rPr>
              <a:t>e have now booked the same lab for Thursday 4 – 5 as well as 3 – 4 (we only have one lab assistant but I will make myself available as much as possible)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r>
              <a:rPr lang="en-GB" dirty="0" smtClean="0"/>
              <a:t>More tutorial guidelines – step by step (we used a week to go through some practical questions – hope this is useful) – welcome more suggestions 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r>
              <a:rPr lang="en-GB" dirty="0" smtClean="0">
                <a:solidFill>
                  <a:srgbClr val="FF0000"/>
                </a:solidFill>
              </a:rPr>
              <a:t>I will make Friday 4 – 5 (after lecture) available for answering questions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08D9BC6-C24C-4B57-A80F-ED75960ECAD0}" type="slidenum">
              <a:rPr lang="en-GB"/>
              <a:pPr/>
              <a:t>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You Said … and What I (we) will do (differently)</a:t>
            </a:r>
            <a:endParaRPr lang="en-US" sz="2800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57200" indent="-457200"/>
            <a:r>
              <a:rPr lang="en-GB" dirty="0" smtClean="0"/>
              <a:t>Lab works made easier (more examples)</a:t>
            </a:r>
          </a:p>
          <a:p>
            <a:pPr marL="457200" indent="-457200"/>
            <a:endParaRPr lang="en-GB" dirty="0" smtClean="0"/>
          </a:p>
          <a:p>
            <a:pPr marL="857250" lvl="1" indent="-457200"/>
            <a:r>
              <a:rPr lang="en-GB" dirty="0" smtClean="0">
                <a:solidFill>
                  <a:srgbClr val="FF0000"/>
                </a:solidFill>
              </a:rPr>
              <a:t>We have tried to put sample code on the web page already (I appreciate it </a:t>
            </a:r>
            <a:r>
              <a:rPr lang="en-GB" dirty="0" smtClean="0">
                <a:solidFill>
                  <a:srgbClr val="FF0000"/>
                </a:solidFill>
              </a:rPr>
              <a:t>can be a bit challenging to get started but hopefully with exercises and examples we will all get to a good level of understanding)</a:t>
            </a:r>
            <a:endParaRPr lang="en-GB" dirty="0" smtClean="0">
              <a:solidFill>
                <a:srgbClr val="FF0000"/>
              </a:solidFill>
            </a:endParaRPr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08D9BC6-C24C-4B57-A80F-ED75960ECAD0}" type="slidenum">
              <a:rPr lang="en-GB"/>
              <a:pPr/>
              <a:t>5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What You Said … and What I (we) will do (differently)</a:t>
            </a:r>
            <a:endParaRPr lang="en-US" sz="2800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457200" indent="-457200"/>
            <a:r>
              <a:rPr lang="en-GB" dirty="0" smtClean="0"/>
              <a:t>Standard solutions to lab exercises </a:t>
            </a:r>
          </a:p>
          <a:p>
            <a:pPr marL="457200" indent="-457200"/>
            <a:endParaRPr lang="en-GB" dirty="0" smtClean="0"/>
          </a:p>
          <a:p>
            <a:pPr marL="857250" lvl="1" indent="-457200"/>
            <a:r>
              <a:rPr lang="en-GB" dirty="0" smtClean="0">
                <a:solidFill>
                  <a:srgbClr val="FF0000"/>
                </a:solidFill>
              </a:rPr>
              <a:t>The nature of this subject means there is “standard” solutions as such, but again, hopefully with example code we are able to appreciate the subject and enjoy </a:t>
            </a:r>
            <a:r>
              <a:rPr lang="en-GB" smtClean="0">
                <a:solidFill>
                  <a:srgbClr val="FF0000"/>
                </a:solidFill>
              </a:rPr>
              <a:t>learning them. </a:t>
            </a:r>
            <a:endParaRPr lang="en-GB" dirty="0" smtClean="0">
              <a:solidFill>
                <a:srgbClr val="FF0000"/>
              </a:solidFill>
            </a:endParaRPr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08D9BC6-C24C-4B57-A80F-ED75960ECAD0}" type="slidenum">
              <a:rPr lang="en-GB"/>
              <a:pPr/>
              <a:t>6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17352</TotalTime>
  <Words>382</Words>
  <Application>Microsoft Office PowerPoint</Application>
  <PresentationFormat>On-screen Show (4:3)</PresentationFormat>
  <Paragraphs>63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Machine Learning</vt:lpstr>
      <vt:lpstr>Module has given me a good understanding of the subject</vt:lpstr>
      <vt:lpstr>What You Said … and What I (we) will do (differently)</vt:lpstr>
      <vt:lpstr>What You Said … and What I (we) will do (differently)</vt:lpstr>
      <vt:lpstr>What You Said … and What I (we) will do (differently)</vt:lpstr>
      <vt:lpstr>What You Said … and What I (we) will do (differently)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1528</cp:revision>
  <dcterms:created xsi:type="dcterms:W3CDTF">2003-03-31T12:37:15Z</dcterms:created>
  <dcterms:modified xsi:type="dcterms:W3CDTF">2012-03-16T09:31:28Z</dcterms:modified>
</cp:coreProperties>
</file>